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D433BF-149B-8AEA-A52B-0EA376FA8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F9E4E8B-816A-D57B-74FF-A95AA4446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7817C3-5482-A4B4-BE98-895488DA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C8B75BE-3F4D-FD0F-E00F-3975EECA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91C9CF5-A91C-202E-9EC8-81481627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7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F11A40-2C07-970B-3959-8299541F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654B8C7-C78B-BE62-C76E-F260F0AC7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35E3304-3D75-4138-3DC6-869331A2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2183AC-C425-3756-98F5-366AA73A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AC5688D-A7D9-BBC2-CFAA-BF8A0312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92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46D9D39-1D6E-253E-26E2-5C72DAC1E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15A4725-6606-AD0C-AE41-E5B2F5A43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8C0402F-1C6B-69D1-C23C-35EB04CE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FCEB29-BC83-0ED1-3F27-9ADD2BD0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830209-F7A2-0AF0-28FA-B41AEA92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1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E1543D-6D8A-2316-1256-CB274D83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1B529F-6574-663F-EA3E-343E623F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EF86C7B-4D3E-E4EE-D023-EE1C8EB0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D3D9F0-2E56-C865-8596-4B24A972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E5FB222-853F-5464-9D4F-78DB3103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63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4DF1BF-9AB0-5C95-1238-E7B020DDD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F16D5A-612A-7B19-B5A9-F52FF04A7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E739A6-C8D7-85F7-0255-42825BB0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B8DF41C-5E15-C1A9-1E88-8FE82ED4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75C930-4E63-4DC4-7A94-CF95E845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712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325411-01E4-A8DF-D44F-BD014110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E680E5-B843-DCB4-6E9A-ADBC70B6B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BE6052C-BDD6-E302-5D30-FA18C8162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7E6DC3A-80BB-839A-A9D2-253503F0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AA240FB-9AE0-812D-86D6-0AF3A432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CF0B99-09FC-1DEB-6EB1-87740BBC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53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C2F475-D65C-04FE-7C69-E62CDC95A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4EA415F-CDF0-FC97-B39C-C92874E03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B1058A1-AF69-B06C-9565-74520C7F6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9EFA134-CA0A-374F-164F-3F72447C2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E0DC843-9F40-BBC1-F1E1-87F5D53B7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23377D9-F38D-17A3-B865-81BE3AD2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2A1A57E-FA62-4758-8D88-514A1264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334B6B4-F227-801B-2F5F-256AC4CA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35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50BDFE-A665-E37E-CF2F-63BA368B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B52AE31-1640-9B3D-D266-4D7883B8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6A38D2C-5BA1-8108-58BD-BA1ED2741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D0D1D9D-808D-1979-5467-897B42BA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38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2DC2107-94F8-2FA7-A0D6-96BD3BE1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C475DA8-2B37-9288-D4BF-BBF9069C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454B742-EFE6-C5ED-DA5C-A9A6174C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61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ACB697-6271-A787-D4AE-7FDB6094A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89CA3E-F293-C4F4-4120-017AFFD7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E59C57B-4E67-6EED-274C-FBC7507DE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5192335-F4AC-5309-3427-E5A3E54DB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C6CA58E-C505-A7AA-D3FD-11FFA5F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B002E7F-8B04-52D2-B389-47F59793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80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81488B-6372-388F-323D-24EA16A6F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6F815BD-180D-298A-5EEC-4518C8BB9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A85D145-56EE-3B4D-9C30-70A67F052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8EE4F49-A2B2-1F33-3052-E2ED69B9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E32AAE0-B604-4B2F-C6DC-D4C38AC4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439E689-69DA-CB62-D653-E4A8C3689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415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2DF1886F-F390-3B21-BED5-F62EF4E41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5C4171-DD6D-B6CC-75B7-6CAD061BC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0418FD-963F-F50C-D216-AC013C754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469B-2AD1-4447-8D51-C5FC8F4020E4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1383621-0B52-E44C-80CC-CC80589C1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5079A7A-F9B2-DB51-E07B-65AC2FB97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34B0-FFE3-45C6-9118-D1E1B9F112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2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570AA71-9EC0-9A29-1C13-909D4293B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hu-HU" sz="11500"/>
              <a:t>A levegő felmelegedése.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53DC696-5B9D-BA48-4C26-5ABBD0825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hu-HU" dirty="0"/>
              <a:t>Komplex természettudomány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44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0FEE5E-D96A-15ED-3C58-3DF1AD7A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A6856A-B536-DF40-507E-64A5A149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899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Szélesvásznú</PresentationFormat>
  <Paragraphs>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A levegő felmelegedése.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levegő felmelegedése. </dc:title>
  <dc:creator>Piroska Laki</dc:creator>
  <cp:lastModifiedBy>Piroska Laki</cp:lastModifiedBy>
  <cp:revision>1</cp:revision>
  <dcterms:created xsi:type="dcterms:W3CDTF">2022-11-08T07:43:55Z</dcterms:created>
  <dcterms:modified xsi:type="dcterms:W3CDTF">2022-11-08T07:44:52Z</dcterms:modified>
</cp:coreProperties>
</file>