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CD433BF-149B-8AEA-A52B-0EA376FA83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1F9E4E8B-816A-D57B-74FF-A95AA44461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47817C3-5482-A4B4-BE98-895488DAA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469B-2AD1-4447-8D51-C5FC8F4020E4}" type="datetimeFigureOut">
              <a:rPr lang="hu-HU" smtClean="0"/>
              <a:t>2022. 11. 08.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C8B75BE-3F4D-FD0F-E00F-3975EECA7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91C9CF5-A91C-202E-9EC8-814816279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434B0-FFE3-45C6-9118-D1E1B9F112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96474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8F11A40-2C07-970B-3959-8299541F0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F654B8C7-C78B-BE62-C76E-F260F0AC77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35E3304-3D75-4138-3DC6-869331A23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469B-2AD1-4447-8D51-C5FC8F4020E4}" type="datetimeFigureOut">
              <a:rPr lang="hu-HU" smtClean="0"/>
              <a:t>2022. 11. 08.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12183AC-C425-3756-98F5-366AA73A6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AC5688D-A7D9-BBC2-CFAA-BF8A0312B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434B0-FFE3-45C6-9118-D1E1B9F112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7927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E46D9D39-1D6E-253E-26E2-5C72DAC1EB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115A4725-6606-AD0C-AE41-E5B2F5A436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C8C0402F-1C6B-69D1-C23C-35EB04CE1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469B-2AD1-4447-8D51-C5FC8F4020E4}" type="datetimeFigureOut">
              <a:rPr lang="hu-HU" smtClean="0"/>
              <a:t>2022. 11. 08.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1FCEB29-BC83-0ED1-3F27-9ADD2BD0E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24830209-F7A2-0AF0-28FA-B41AEA92E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434B0-FFE3-45C6-9118-D1E1B9F112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4610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EE1543D-6D8A-2316-1256-CB274D834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01B529F-6574-663F-EA3E-343E623F7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EF86C7B-4D3E-E4EE-D023-EE1C8EB0B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469B-2AD1-4447-8D51-C5FC8F4020E4}" type="datetimeFigureOut">
              <a:rPr lang="hu-HU" smtClean="0"/>
              <a:t>2022. 11. 08.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4D3D9F0-2E56-C865-8596-4B24A9729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E5FB222-853F-5464-9D4F-78DB3103D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434B0-FFE3-45C6-9118-D1E1B9F112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18639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24DF1BF-9AB0-5C95-1238-E7B020DDD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37F16D5A-612A-7B19-B5A9-F52FF04A71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CE739A6-C8D7-85F7-0255-42825BB06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469B-2AD1-4447-8D51-C5FC8F4020E4}" type="datetimeFigureOut">
              <a:rPr lang="hu-HU" smtClean="0"/>
              <a:t>2022. 11. 08.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B8DF41C-5E15-C1A9-1E88-8FE82ED41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2075C930-4E63-4DC4-7A94-CF95E8458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434B0-FFE3-45C6-9118-D1E1B9F112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77124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8325411-01E4-A8DF-D44F-BD014110E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DE680E5-B843-DCB4-6E9A-ADBC70B6B6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BE6052C-BDD6-E302-5D30-FA18C8162A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F7E6DC3A-80BB-839A-A9D2-253503F0B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469B-2AD1-4447-8D51-C5FC8F4020E4}" type="datetimeFigureOut">
              <a:rPr lang="hu-HU" smtClean="0"/>
              <a:t>2022. 11. 08.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0AA240FB-9AE0-812D-86D6-0AF3A4320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FCF0B99-09FC-1DEB-6EB1-87740BBC2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434B0-FFE3-45C6-9118-D1E1B9F112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55539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5C2F475-D65C-04FE-7C69-E62CDC95A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84EA415F-CDF0-FC97-B39C-C92874E03E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4B1058A1-AF69-B06C-9565-74520C7F69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F9EFA134-CA0A-374F-164F-3F72447C21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FE0DC843-9F40-BBC1-F1E1-87F5D53B70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D23377D9-F38D-17A3-B865-81BE3AD24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469B-2AD1-4447-8D51-C5FC8F4020E4}" type="datetimeFigureOut">
              <a:rPr lang="hu-HU" smtClean="0"/>
              <a:t>2022. 11. 08.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42A1A57E-FA62-4758-8D88-514A1264A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A334B6B4-F227-801B-2F5F-256AC4CA1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434B0-FFE3-45C6-9118-D1E1B9F112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350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950BDFE-A665-E37E-CF2F-63BA368BD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FB52AE31-1640-9B3D-D266-4D7883B86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469B-2AD1-4447-8D51-C5FC8F4020E4}" type="datetimeFigureOut">
              <a:rPr lang="hu-HU" smtClean="0"/>
              <a:t>2022. 11. 08.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76A38D2C-5BA1-8108-58BD-BA1ED2741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3D0D1D9D-808D-1979-5467-897B42BA3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434B0-FFE3-45C6-9118-D1E1B9F112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39382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52DC2107-94F8-2FA7-A0D6-96BD3BE1A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469B-2AD1-4447-8D51-C5FC8F4020E4}" type="datetimeFigureOut">
              <a:rPr lang="hu-HU" smtClean="0"/>
              <a:t>2022. 11. 08.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3C475DA8-2B37-9288-D4BF-BBF9069CA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A454B742-EFE6-C5ED-DA5C-A9A6174C6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434B0-FFE3-45C6-9118-D1E1B9F112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9611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EACB697-6271-A787-D4AE-7FDB6094A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E89CA3E-F293-C4F4-4120-017AFFD7A2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AE59C57B-4E67-6EED-274C-FBC7507DEB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65192335-F4AC-5309-3427-E5A3E54DB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469B-2AD1-4447-8D51-C5FC8F4020E4}" type="datetimeFigureOut">
              <a:rPr lang="hu-HU" smtClean="0"/>
              <a:t>2022. 11. 08.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9C6CA58E-C505-A7AA-D3FD-11FFA5FA1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8B002E7F-8B04-52D2-B389-47F597939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434B0-FFE3-45C6-9118-D1E1B9F112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06802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781488B-6372-388F-323D-24EA16A6F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E6F815BD-180D-298A-5EEC-4518C8BB98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A85D145-56EE-3B4D-9C30-70A67F052D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E8EE4F49-A2B2-1F33-3052-E2ED69B94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469B-2AD1-4447-8D51-C5FC8F4020E4}" type="datetimeFigureOut">
              <a:rPr lang="hu-HU" smtClean="0"/>
              <a:t>2022. 11. 08.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DE32AAE0-B604-4B2F-C6DC-D4C38AC4D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6439E689-69DA-CB62-D653-E4A8C3689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434B0-FFE3-45C6-9118-D1E1B9F112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64153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2DF1886F-F390-3B21-BED5-F62EF4E41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A35C4171-DD6D-B6CC-75B7-6CAD061BCC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40418FD-963F-F50C-D216-AC013C7546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1469B-2AD1-4447-8D51-C5FC8F4020E4}" type="datetimeFigureOut">
              <a:rPr lang="hu-HU" smtClean="0"/>
              <a:t>2022. 11. 08.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1383621-0B52-E44C-80CC-CC80589C1F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5079A7A-F9B2-DB51-E07B-65AC2FB971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434B0-FFE3-45C6-9118-D1E1B9F1122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51254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2570AA71-9EC0-9A29-1C13-909D4293BB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hu-HU" sz="11500"/>
              <a:t>A levegő felmelegedése. 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D53DC696-5B9D-BA48-4C26-5ABBD08259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r>
              <a:rPr lang="hu-HU" dirty="0"/>
              <a:t>Komplex természettudomány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73449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B0FEE5E-D96A-15ED-3C58-3DF1AD7A9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3A6856A-B536-DF40-507E-64A5A149C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18991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Szélesvásznú</PresentationFormat>
  <Paragraphs>2</Paragraphs>
  <Slides>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Office-téma</vt:lpstr>
      <vt:lpstr>A levegő felmelegedése. 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levegő felmelegedése. </dc:title>
  <dc:creator>Piroska Laki</dc:creator>
  <cp:lastModifiedBy>Piroska Laki</cp:lastModifiedBy>
  <cp:revision>1</cp:revision>
  <dcterms:created xsi:type="dcterms:W3CDTF">2022-11-08T07:43:55Z</dcterms:created>
  <dcterms:modified xsi:type="dcterms:W3CDTF">2022-11-08T07:44:52Z</dcterms:modified>
</cp:coreProperties>
</file>