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8F0024-D33F-C10C-8FF1-418CC6264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20EF9BA-EA42-57FC-4CC8-93B5461AE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9F26935-C78C-442A-8842-890B59AC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172A6FA-6B6A-0E62-E9A6-A90815086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5741C8A-FA99-7A2F-DC11-2D807ED18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880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A2D289-9E91-6A78-CE47-E6CA8F5B6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B1B9F6F-711C-2637-6F0D-840848AE0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0320FFE-F5C7-D216-2057-DAE929CD5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A543042-7B6A-24B0-C066-B3606CA8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6422FAC-876C-6640-3A42-17E17834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9297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8627FD8-B8BB-BACC-8BFD-B204FCE8C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D3D6824-2EDC-1F05-4336-E0D6A7947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2964537-D8C0-1841-0B11-A71E5C95B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3D7138-FD98-2B5F-32A6-1E75FC34E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89B3855-E5E5-28D8-DD4D-B73FE257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883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CD3673-E8D0-02D6-6D75-43C1FAD2B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D5E74D-F737-B536-E8DC-5EB03CAC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359A693-F5FD-EA14-E9A8-9DE7C982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14C95E5-23D1-18D2-BAEE-2A21089C8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AB151DB-F030-F486-8AC4-31218FC43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645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C0963A-9563-8815-1244-08AF1CAAB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B6620B-61A9-1488-69AF-A66057CEF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DFEF413-3C2D-7A4D-6242-DF787878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4FCFDD8-3A2E-76EF-D9E0-00596344F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49E3A0F-273E-FF8D-4118-C693CD9E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92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FCC5E2E-2F8E-FCE0-A9DD-2EB2D5DD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24561EB-E00B-BEE5-4DD8-1D342B550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6ADEFF7-3B4A-896C-BF40-34A0E8B03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5433D8E-89CD-AB0E-4D3B-E4BE8988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39E0C3F-287E-8E22-B509-63D42053D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731CDA4-2A6D-9CE1-7B29-9445AB89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826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EF6AAE-D3AD-3230-AB80-FA1BC1027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6BD882C-3178-F2C6-CD55-2DD2A82A4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7886200-5553-DCC1-D8E8-6D1137316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902FC64-B13A-EC00-21C4-2EFA71CDE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2E93527-524B-D14F-F406-725DA19C3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DD45FB5-80EA-EACD-2260-AD0B720A5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3F3A032D-9EE8-AA09-AD32-B21A06B1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CFC04FE-ED8D-8FB4-377A-BFBDC8B3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43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8E2FB8-4643-ED41-C28A-F5CDA49F2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62C65D2-EE29-3F78-4FDE-8F5029C5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BF88D33-76F9-4AB1-89D7-ADCD0AFB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DF973FB3-AB35-4913-CADE-27D16077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593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EED67CE-4D8B-2CAE-D05E-2297D80C8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F75D3EA2-A40C-7883-2C96-7D7424A20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D4622FB-65BB-CC8C-F49C-8180202C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616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885337-0307-9033-A75E-191621CB5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BB09B53-DC8A-9CCC-1405-34C2897F7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4F51077-F77F-0750-B1E5-7C6AEE235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A9E1D55-3BF0-5158-BBBA-C8C30E18D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DF71550-B158-D693-4533-B9FCC7F1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03CC00B-9ED0-9D9D-6074-7FBB8847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220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FF82B2-EA49-A868-A5ED-7769D5B5B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606F6B8D-0D16-53A9-2CB9-59F77A206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EDC911C-D468-F8E4-5BE9-B7C92099D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575D703-9F2D-E5B2-5888-E495E439D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9D62D74-3FA4-805C-5611-74E101126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A4C8D1B-D1C4-3F6D-4B2B-89391FA5B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141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2B64C0F-ED0C-6546-6F45-D65E02B6F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146DBE8-3AAB-1CB7-8FEF-68A2D1D6F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98DA786-28C0-BECF-D7D3-072B799678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4EC73-D195-4829-96D0-3EEC83929BB5}" type="datetimeFigureOut">
              <a:rPr lang="hu-HU" smtClean="0"/>
              <a:t>2023. 03. 01.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57B3B3D-EAE9-BEBE-0F09-49531AE27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FB18207-912D-1AC8-BEA4-A10D5ADFF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74425-1909-4788-8114-DF6F5096F9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081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A7521C-8CB6-420F-A22F-E463787FA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pt-BR" sz="5000" dirty="0"/>
              <a:t>A sík, a domború és a homorú tükör leképezése</a:t>
            </a:r>
            <a:endParaRPr lang="hu-HU" sz="50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2FF96B9-6EDA-2A87-D7FB-E32F79E75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hu-HU" sz="2000"/>
              <a:t>Komplex természettudomány</a:t>
            </a:r>
          </a:p>
        </p:txBody>
      </p:sp>
      <p:sp>
        <p:nvSpPr>
          <p:cNvPr id="13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6775D87D-5F09-C88A-CEEA-8836F4DF99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2" r="-1" b="103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42623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4DCF440-8223-26FC-3970-7BD3483D9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hu-HU" sz="5400"/>
              <a:t>1. Sík tükör leképezése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szöveg, antenna látható&#10;&#10;Automatikusan generált leírás">
            <a:extLst>
              <a:ext uri="{FF2B5EF4-FFF2-40B4-BE49-F238E27FC236}">
                <a16:creationId xmlns:a16="http://schemas.microsoft.com/office/drawing/2014/main" id="{7715F3C7-C955-6A18-3DD6-008F0462B4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5"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1A24C31-31C5-162B-C5AF-F4E9BFFCF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anchor="t">
            <a:noAutofit/>
          </a:bodyPr>
          <a:lstStyle/>
          <a:p>
            <a:r>
              <a:rPr lang="en-US" dirty="0"/>
              <a:t>A </a:t>
            </a:r>
            <a:r>
              <a:rPr lang="en-US" dirty="0" err="1"/>
              <a:t>kiterjedt</a:t>
            </a:r>
            <a:r>
              <a:rPr lang="en-US" dirty="0"/>
              <a:t> </a:t>
            </a:r>
            <a:r>
              <a:rPr lang="en-US" dirty="0" err="1"/>
              <a:t>tárgy</a:t>
            </a:r>
            <a:r>
              <a:rPr lang="en-US" dirty="0"/>
              <a:t> </a:t>
            </a:r>
            <a:r>
              <a:rPr lang="en-US" dirty="0" err="1"/>
              <a:t>pontjai</a:t>
            </a:r>
            <a:r>
              <a:rPr lang="en-US" dirty="0"/>
              <a:t> </a:t>
            </a:r>
            <a:r>
              <a:rPr lang="en-US" dirty="0" err="1"/>
              <a:t>szimmetrikus</a:t>
            </a:r>
            <a:r>
              <a:rPr lang="en-US" dirty="0"/>
              <a:t> </a:t>
            </a:r>
            <a:r>
              <a:rPr lang="en-US" dirty="0" err="1"/>
              <a:t>képpé</a:t>
            </a:r>
            <a:r>
              <a:rPr lang="en-US" dirty="0"/>
              <a:t>, </a:t>
            </a:r>
            <a:r>
              <a:rPr lang="en-US" dirty="0" err="1"/>
              <a:t>tükörképpé</a:t>
            </a:r>
            <a:r>
              <a:rPr lang="en-US" dirty="0"/>
              <a:t> </a:t>
            </a:r>
            <a:r>
              <a:rPr lang="en-US" dirty="0" err="1"/>
              <a:t>olvanak</a:t>
            </a:r>
            <a:r>
              <a:rPr lang="en-US" dirty="0"/>
              <a:t> </a:t>
            </a:r>
            <a:r>
              <a:rPr lang="en-US" dirty="0" err="1"/>
              <a:t>össze</a:t>
            </a:r>
            <a:r>
              <a:rPr lang="en-US" dirty="0"/>
              <a:t>, </a:t>
            </a:r>
            <a:r>
              <a:rPr lang="en-US" dirty="0" err="1"/>
              <a:t>ahol</a:t>
            </a:r>
            <a:r>
              <a:rPr lang="en-US" dirty="0"/>
              <a:t> a </a:t>
            </a:r>
            <a:r>
              <a:rPr lang="en-US" dirty="0" err="1"/>
              <a:t>jobb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baloldal</a:t>
            </a:r>
            <a:r>
              <a:rPr lang="en-US" dirty="0"/>
              <a:t> </a:t>
            </a:r>
            <a:r>
              <a:rPr lang="en-US" dirty="0" err="1"/>
              <a:t>felcserélődött</a:t>
            </a:r>
            <a:r>
              <a:rPr lang="en-US" dirty="0"/>
              <a:t>.</a:t>
            </a:r>
          </a:p>
          <a:p>
            <a:r>
              <a:rPr lang="en-US" dirty="0"/>
              <a:t>A </a:t>
            </a:r>
            <a:r>
              <a:rPr lang="en-US" dirty="0" err="1"/>
              <a:t>síktükör</a:t>
            </a:r>
            <a:r>
              <a:rPr lang="en-US" dirty="0"/>
              <a:t> </a:t>
            </a:r>
            <a:r>
              <a:rPr lang="en-US" dirty="0" err="1"/>
              <a:t>egyenes</a:t>
            </a:r>
            <a:r>
              <a:rPr lang="en-US" dirty="0"/>
              <a:t> </a:t>
            </a:r>
            <a:r>
              <a:rPr lang="en-US" dirty="0" err="1"/>
              <a:t>állású</a:t>
            </a:r>
            <a:r>
              <a:rPr lang="en-US" dirty="0"/>
              <a:t>, a </a:t>
            </a:r>
            <a:r>
              <a:rPr lang="en-US" dirty="0" err="1"/>
              <a:t>tárggyal</a:t>
            </a:r>
            <a:r>
              <a:rPr lang="en-US" dirty="0"/>
              <a:t> </a:t>
            </a:r>
            <a:r>
              <a:rPr lang="en-US" dirty="0" err="1"/>
              <a:t>megegyező</a:t>
            </a:r>
            <a:r>
              <a:rPr lang="en-US" dirty="0"/>
              <a:t> </a:t>
            </a:r>
            <a:r>
              <a:rPr lang="en-US" dirty="0" err="1"/>
              <a:t>nagyságú</a:t>
            </a:r>
            <a:r>
              <a:rPr lang="en-US" dirty="0"/>
              <a:t>, </a:t>
            </a:r>
            <a:r>
              <a:rPr lang="en-US" dirty="0" err="1"/>
              <a:t>látszólagos</a:t>
            </a:r>
            <a:r>
              <a:rPr lang="en-US" dirty="0"/>
              <a:t> </a:t>
            </a:r>
            <a:r>
              <a:rPr lang="en-US" dirty="0" err="1"/>
              <a:t>képet</a:t>
            </a:r>
            <a:r>
              <a:rPr lang="en-US" dirty="0"/>
              <a:t> ad a </a:t>
            </a:r>
            <a:r>
              <a:rPr lang="en-US" dirty="0" err="1"/>
              <a:t>tükör</a:t>
            </a:r>
            <a:r>
              <a:rPr lang="en-US" dirty="0"/>
              <a:t> </a:t>
            </a:r>
            <a:r>
              <a:rPr lang="en-US" dirty="0" err="1"/>
              <a:t>mögött</a:t>
            </a:r>
            <a:r>
              <a:rPr lang="en-US" dirty="0"/>
              <a:t>.</a:t>
            </a:r>
          </a:p>
          <a:p>
            <a:r>
              <a:rPr lang="en-US" dirty="0" err="1"/>
              <a:t>Síktükör</a:t>
            </a:r>
            <a:r>
              <a:rPr lang="en-US" dirty="0"/>
              <a:t> </a:t>
            </a:r>
            <a:r>
              <a:rPr lang="en-US" dirty="0" err="1"/>
              <a:t>esetén</a:t>
            </a:r>
            <a:r>
              <a:rPr lang="en-US" dirty="0"/>
              <a:t> a </a:t>
            </a:r>
            <a:r>
              <a:rPr lang="en-US" dirty="0" err="1"/>
              <a:t>tárgytávolság</a:t>
            </a:r>
            <a:r>
              <a:rPr lang="en-US" dirty="0"/>
              <a:t> (t) </a:t>
            </a:r>
            <a:r>
              <a:rPr lang="en-US" dirty="0" err="1"/>
              <a:t>megegyezik</a:t>
            </a:r>
            <a:r>
              <a:rPr lang="en-US" dirty="0"/>
              <a:t> a </a:t>
            </a:r>
            <a:r>
              <a:rPr lang="en-US" dirty="0" err="1"/>
              <a:t>képtávolsággal</a:t>
            </a:r>
            <a:r>
              <a:rPr lang="en-US" dirty="0"/>
              <a:t> (k), a </a:t>
            </a:r>
            <a:r>
              <a:rPr lang="en-US" dirty="0" err="1"/>
              <a:t>kép</a:t>
            </a:r>
            <a:r>
              <a:rPr lang="en-US" dirty="0"/>
              <a:t> </a:t>
            </a:r>
            <a:r>
              <a:rPr lang="en-US" dirty="0" err="1"/>
              <a:t>nagysága</a:t>
            </a:r>
            <a:r>
              <a:rPr lang="en-US" dirty="0"/>
              <a:t> (K) </a:t>
            </a:r>
            <a:r>
              <a:rPr lang="en-US" dirty="0" err="1"/>
              <a:t>megyegyezik</a:t>
            </a:r>
            <a:r>
              <a:rPr lang="en-US" dirty="0"/>
              <a:t> a </a:t>
            </a:r>
            <a:r>
              <a:rPr lang="en-US" dirty="0" err="1"/>
              <a:t>tárgy</a:t>
            </a:r>
            <a:r>
              <a:rPr lang="en-US" dirty="0"/>
              <a:t> </a:t>
            </a:r>
            <a:r>
              <a:rPr lang="en-US" dirty="0" err="1"/>
              <a:t>nagyságával</a:t>
            </a:r>
            <a:r>
              <a:rPr lang="en-US" dirty="0"/>
              <a:t> (T).</a:t>
            </a:r>
          </a:p>
        </p:txBody>
      </p:sp>
    </p:spTree>
    <p:extLst>
      <p:ext uri="{BB962C8B-B14F-4D97-AF65-F5344CB8AC3E}">
        <p14:creationId xmlns:p14="http://schemas.microsoft.com/office/powerpoint/2010/main" val="75213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244E485-68AB-CF9D-884E-80BB8E7DC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hu-HU" sz="3200">
                <a:solidFill>
                  <a:srgbClr val="FFFFFF"/>
                </a:solidFill>
              </a:rPr>
              <a:t>2. Domború tükör leképezése: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F9FBCA-E838-3081-E298-A3189932C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F19F8F59-B7FC-A1CD-EC71-B14E21E01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988" y="952500"/>
            <a:ext cx="6439950" cy="482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3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766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BB0E374-283B-9187-A68C-11159D5A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Domború tükör:</a:t>
            </a:r>
          </a:p>
        </p:txBody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33B81349-3A7E-4A66-9ED9-66E6F8E29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3" y="2454901"/>
            <a:ext cx="3441163" cy="4080255"/>
          </a:xfrm>
          <a:prstGeom prst="rect">
            <a:avLst/>
          </a:prstGeom>
          <a:solidFill>
            <a:srgbClr val="F8A313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5F0B1B6B-68F3-AB25-DA8B-0B39C06F9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56" y="2732826"/>
            <a:ext cx="3067356" cy="3505549"/>
          </a:xfrm>
          <a:prstGeom prst="rect">
            <a:avLst/>
          </a:prstGeom>
        </p:spPr>
      </p:pic>
      <p:sp>
        <p:nvSpPr>
          <p:cNvPr id="33" name="Rectangle 27">
            <a:extLst>
              <a:ext uri="{FF2B5EF4-FFF2-40B4-BE49-F238E27FC236}">
                <a16:creationId xmlns:a16="http://schemas.microsoft.com/office/drawing/2014/main" id="{4A37A7FF-19A5-40D8-8D0C-E780CBD33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1468" y="2454900"/>
            <a:ext cx="3441163" cy="4080255"/>
          </a:xfrm>
          <a:prstGeom prst="rect">
            <a:avLst/>
          </a:prstGeom>
          <a:solidFill>
            <a:srgbClr val="F8A313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CCD8F8C2-6612-B6A6-B523-F1CEDE3BA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970" y="3469538"/>
            <a:ext cx="3067358" cy="2032124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BC1A9FB-87F7-3C75-F8BC-461E2F701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1760" y="762983"/>
            <a:ext cx="3935984" cy="5330923"/>
          </a:xfrm>
        </p:spPr>
        <p:txBody>
          <a:bodyPr anchor="ctr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Nézzük</a:t>
            </a:r>
            <a:r>
              <a:rPr lang="en-US" dirty="0">
                <a:solidFill>
                  <a:srgbClr val="FFFFFF"/>
                </a:solidFill>
              </a:rPr>
              <a:t> a </a:t>
            </a:r>
            <a:r>
              <a:rPr lang="en-US" dirty="0" err="1">
                <a:solidFill>
                  <a:srgbClr val="FFFFFF"/>
                </a:solidFill>
              </a:rPr>
              <a:t>domború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tükör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leképezését</a:t>
            </a:r>
            <a:r>
              <a:rPr lang="en-US" dirty="0">
                <a:solidFill>
                  <a:srgbClr val="FFFFFF"/>
                </a:solidFill>
              </a:rPr>
              <a:t> a </a:t>
            </a:r>
            <a:r>
              <a:rPr lang="en-US" dirty="0" err="1">
                <a:solidFill>
                  <a:srgbClr val="FFFFFF"/>
                </a:solidFill>
              </a:rPr>
              <a:t>gyakorlatban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egy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domború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tükör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elé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helyezett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gyertya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és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annak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képe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esetén</a:t>
            </a:r>
            <a:r>
              <a:rPr lang="en-US" dirty="0">
                <a:solidFill>
                  <a:srgbClr val="FFFFFF"/>
                </a:solidFill>
              </a:rPr>
              <a:t>.</a:t>
            </a:r>
          </a:p>
          <a:p>
            <a:r>
              <a:rPr lang="en-US" dirty="0">
                <a:solidFill>
                  <a:srgbClr val="FFFFFF"/>
                </a:solidFill>
              </a:rPr>
              <a:t>A </a:t>
            </a:r>
            <a:r>
              <a:rPr lang="en-US" dirty="0" err="1">
                <a:solidFill>
                  <a:srgbClr val="FFFFFF"/>
                </a:solidFill>
              </a:rPr>
              <a:t>domború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tükör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minden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esetben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látszólagos</a:t>
            </a:r>
            <a:r>
              <a:rPr lang="en-US" dirty="0">
                <a:solidFill>
                  <a:srgbClr val="FFFFFF"/>
                </a:solidFill>
              </a:rPr>
              <a:t>, </a:t>
            </a:r>
            <a:r>
              <a:rPr lang="en-US" dirty="0" err="1">
                <a:solidFill>
                  <a:srgbClr val="FFFFFF"/>
                </a:solidFill>
              </a:rPr>
              <a:t>egyenes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állású</a:t>
            </a:r>
            <a:r>
              <a:rPr lang="en-US" dirty="0">
                <a:solidFill>
                  <a:srgbClr val="FFFFFF"/>
                </a:solidFill>
              </a:rPr>
              <a:t>, </a:t>
            </a:r>
            <a:r>
              <a:rPr lang="en-US" dirty="0" err="1">
                <a:solidFill>
                  <a:srgbClr val="FFFFFF"/>
                </a:solidFill>
              </a:rPr>
              <a:t>kicsinyitett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képet</a:t>
            </a:r>
            <a:r>
              <a:rPr lang="en-US" dirty="0">
                <a:solidFill>
                  <a:srgbClr val="FFFFFF"/>
                </a:solidFill>
              </a:rPr>
              <a:t> ad.</a:t>
            </a:r>
          </a:p>
        </p:txBody>
      </p:sp>
    </p:spTree>
    <p:extLst>
      <p:ext uri="{BB962C8B-B14F-4D97-AF65-F5344CB8AC3E}">
        <p14:creationId xmlns:p14="http://schemas.microsoft.com/office/powerpoint/2010/main" val="2499644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1E020063-2385-44AC-BD67-258E1F0B9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7E014A0B-5338-4077-AFE9-A90D04D44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3517138-6772-5C5C-34BF-287C8228C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968" y="189316"/>
            <a:ext cx="9829800" cy="636583"/>
          </a:xfrm>
        </p:spPr>
        <p:txBody>
          <a:bodyPr anchor="b">
            <a:normAutofit/>
          </a:bodyPr>
          <a:lstStyle/>
          <a:p>
            <a:pPr algn="ctr"/>
            <a:r>
              <a:rPr lang="hu-HU" sz="3600" dirty="0">
                <a:solidFill>
                  <a:schemeClr val="tx2"/>
                </a:solidFill>
              </a:rPr>
              <a:t>3. Homorú tükör képalkotása:</a:t>
            </a:r>
          </a:p>
        </p:txBody>
      </p:sp>
      <p:grpSp>
        <p:nvGrpSpPr>
          <p:cNvPr id="26" name="Group 13">
            <a:extLst>
              <a:ext uri="{FF2B5EF4-FFF2-40B4-BE49-F238E27FC236}">
                <a16:creationId xmlns:a16="http://schemas.microsoft.com/office/drawing/2014/main" id="{78127680-150F-4A90-9950-F66392578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088F97A-8362-4967-B664-D748B846E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F9DEDE-4318-412A-81C5-C8C90F689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9E97DE9-7844-4707-8928-1CD88ADB72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C58954E-44A5-4A0D-97A9-8A2BB43D6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42C648D-65AA-92BD-7D0F-F644874C2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0" y="1597272"/>
            <a:ext cx="7396480" cy="5111266"/>
          </a:xfrm>
        </p:spPr>
        <p:txBody>
          <a:bodyPr anchor="ctr">
            <a:noAutofit/>
          </a:bodyPr>
          <a:lstStyle/>
          <a:p>
            <a:r>
              <a:rPr lang="hu-HU" sz="2400" dirty="0">
                <a:solidFill>
                  <a:schemeClr val="tx2"/>
                </a:solidFill>
              </a:rPr>
              <a:t>- Ha a tárgy a fókuszponton (F) belül helyezkedik el nagyított, látszólagos, egyenes állású kép keletkezik</a:t>
            </a:r>
          </a:p>
          <a:p>
            <a:r>
              <a:rPr lang="hu-HU" sz="2400" dirty="0">
                <a:solidFill>
                  <a:schemeClr val="tx2"/>
                </a:solidFill>
              </a:rPr>
              <a:t>- Ha a tárgy a fókuszponton (F) áll nem keletkezik kép (a kép végtelen távolságban keletkezne)</a:t>
            </a:r>
          </a:p>
          <a:p>
            <a:r>
              <a:rPr lang="hu-HU" sz="2400" dirty="0">
                <a:solidFill>
                  <a:schemeClr val="tx2"/>
                </a:solidFill>
              </a:rPr>
              <a:t>- Ha a tárgy a fókuszpont (F) és az optikai középpont (O) között helyezkedik el nagyított, valódi, fordított állású kép keletkezik</a:t>
            </a:r>
          </a:p>
          <a:p>
            <a:r>
              <a:rPr lang="hu-HU" sz="2400" dirty="0">
                <a:solidFill>
                  <a:schemeClr val="tx2"/>
                </a:solidFill>
              </a:rPr>
              <a:t>- Ha a tárgy az optikai középpontban (O), (vagyis kétszeres fókusztávolságban) áll, akkor a tárggyal megegyező nagyságú, valódi, fordított állású kép keletkezik</a:t>
            </a:r>
          </a:p>
          <a:p>
            <a:r>
              <a:rPr lang="hu-HU" sz="2400" dirty="0">
                <a:solidFill>
                  <a:schemeClr val="tx2"/>
                </a:solidFill>
              </a:rPr>
              <a:t>- Ha a tárgy az optikai középponton (O) kívül helyezkedik el, akkor kicsinyített, valódi, fordított állású kép keletkezik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66920E5-8640-4C24-A775-86476370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CBA3142-5A82-43CE-87A2-EB14B17A5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F5A1C7-9938-4A33-A5A4-2B05353B3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62A936D-E9F6-4A68-82C2-1D1CC7772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68A9229-BBBE-4934-9700-BA72A1BB0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Kép 4">
            <a:extLst>
              <a:ext uri="{FF2B5EF4-FFF2-40B4-BE49-F238E27FC236}">
                <a16:creationId xmlns:a16="http://schemas.microsoft.com/office/drawing/2014/main" id="{69B3E4E5-6F6D-9D98-5100-1A0DD2E3B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201" y="1508299"/>
            <a:ext cx="4484087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50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4227640-CABB-67E8-02FF-52D6954B7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663" y="642938"/>
            <a:ext cx="3384550" cy="1817688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EE5054B2-D7A4-B511-F63C-A31BDA1BF4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2663" y="2528888"/>
            <a:ext cx="1906588" cy="1409700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6A24B5E1-FE89-BD5C-E85C-1A96FF5129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7513" y="2528888"/>
            <a:ext cx="1409700" cy="140970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917F17A6-9835-E5BE-18BC-48CBA90DAE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5475" y="642938"/>
            <a:ext cx="3295650" cy="3295650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AD32B79E-8DB4-990B-32A2-E1221E17DB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2663" y="4008438"/>
            <a:ext cx="2203450" cy="2203450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C0A15A63-16C2-C067-50D5-7225D99A5F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2788" y="4008438"/>
            <a:ext cx="2203450" cy="2203450"/>
          </a:xfrm>
          <a:prstGeom prst="rect">
            <a:avLst/>
          </a:prstGeom>
        </p:spPr>
      </p:pic>
      <p:pic>
        <p:nvPicPr>
          <p:cNvPr id="5" name="Tartalom helye 4" descr="3D-s szemüveg körvonalas">
            <a:hlinkClick r:id="rId8" action="ppaction://hlinksldjump"/>
            <a:extLst>
              <a:ext uri="{FF2B5EF4-FFF2-40B4-BE49-F238E27FC236}">
                <a16:creationId xmlns:a16="http://schemas.microsoft.com/office/drawing/2014/main" id="{266F8F02-3A39-422E-3F50-9DC2206583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336087" y="4008438"/>
            <a:ext cx="2205038" cy="2203450"/>
          </a:xfr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C2A961B-A95F-44E8-39B0-8BB58C9B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Optikai kísérletek: </a:t>
            </a:r>
          </a:p>
        </p:txBody>
      </p:sp>
    </p:spTree>
    <p:extLst>
      <p:ext uri="{BB962C8B-B14F-4D97-AF65-F5344CB8AC3E}">
        <p14:creationId xmlns:p14="http://schemas.microsoft.com/office/powerpoint/2010/main" val="4248852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247</Words>
  <Application>Microsoft Office PowerPoint</Application>
  <PresentationFormat>Szélesvásznú</PresentationFormat>
  <Paragraphs>17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A sík, a domború és a homorú tükör leképezése</vt:lpstr>
      <vt:lpstr>1. Sík tükör leképezése</vt:lpstr>
      <vt:lpstr>2. Domború tükör leképezése: </vt:lpstr>
      <vt:lpstr>Domború tükör:</vt:lpstr>
      <vt:lpstr>3. Homorú tükör képalkotása:</vt:lpstr>
      <vt:lpstr>Optikai kísérletek: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sík, a domború és a homorú tükör leképezése</dc:title>
  <dc:creator>Piroska Laki</dc:creator>
  <cp:lastModifiedBy>Piroska Laki</cp:lastModifiedBy>
  <cp:revision>3</cp:revision>
  <dcterms:created xsi:type="dcterms:W3CDTF">2023-01-02T16:39:51Z</dcterms:created>
  <dcterms:modified xsi:type="dcterms:W3CDTF">2023-03-01T12:22:43Z</dcterms:modified>
</cp:coreProperties>
</file>