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A800C5E-B0A0-9453-558E-8EC64261BE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0D013C9A-9637-1ABF-C309-9053065F5A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17677C3-3028-90ED-A6A3-B2A7E4625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D213-0CA8-4078-9B51-430A054F5959}" type="datetimeFigureOut">
              <a:rPr lang="hu-HU" smtClean="0"/>
              <a:t>2022. 11. 08.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545BF8A-3607-C4E8-D915-82B283B38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BCE3668-C3D0-BC87-7C31-7C608C645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43D66-D3B4-4378-8131-28C988D4108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93734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AA66C00-84D4-8532-85C2-C0BF8782C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42CC8AC6-11CC-FB07-D765-741FB19F15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F729160-1D0D-D180-C49A-4CBF7E2B0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D213-0CA8-4078-9B51-430A054F5959}" type="datetimeFigureOut">
              <a:rPr lang="hu-HU" smtClean="0"/>
              <a:t>2022. 11. 08.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CCD0AB0-52FD-F7F2-EA7E-B6B9DE1B3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6BB7BD7-8715-B07B-C431-C0E0F3B1B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43D66-D3B4-4378-8131-28C988D4108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59097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218E2E88-68DB-9BDC-8AFA-07AC201EAA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58AE5135-05DB-F312-798F-644BFFA2CE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9A03DD5-452B-DD9F-46FB-50D993F88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D213-0CA8-4078-9B51-430A054F5959}" type="datetimeFigureOut">
              <a:rPr lang="hu-HU" smtClean="0"/>
              <a:t>2022. 11. 08.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CD61D349-8931-38F5-1F1F-9D85C3137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83703B8-4123-0A14-2D56-1DF2FC014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43D66-D3B4-4378-8131-28C988D4108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0809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585E606-2A65-8983-0431-CF5DEE38F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B4FD042-C413-A5FA-6523-B8C945961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CC4989C-EA57-3E0C-5BEE-5F8E45992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D213-0CA8-4078-9B51-430A054F5959}" type="datetimeFigureOut">
              <a:rPr lang="hu-HU" smtClean="0"/>
              <a:t>2022. 11. 08.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BE4E866-F121-02CA-A525-5C685C784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6B1230A-D584-8095-7AB5-C34D88038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43D66-D3B4-4378-8131-28C988D4108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92906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ACB2B17-5629-0628-78B0-073722A4F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963E4AA-D32C-E162-3AC8-57CA88EC8B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06BFEFB-6CE4-6DC8-48A6-723E0C8CA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D213-0CA8-4078-9B51-430A054F5959}" type="datetimeFigureOut">
              <a:rPr lang="hu-HU" smtClean="0"/>
              <a:t>2022. 11. 08.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AA52BF8-2C09-AB22-CDE5-210E1DDBE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66E0C9D8-63C4-244E-4BCF-94EDAC0A7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43D66-D3B4-4378-8131-28C988D4108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68635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9713FF2-37F7-7361-C4A0-E02671D2A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FD34385-0BA1-25C3-5E97-6E97D9A55D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DAD675D3-6ED3-013C-7A77-CDE27B59F4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6F065C7F-33E9-8628-BAEB-79887ABB7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D213-0CA8-4078-9B51-430A054F5959}" type="datetimeFigureOut">
              <a:rPr lang="hu-HU" smtClean="0"/>
              <a:t>2022. 11. 08.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CD3659BF-3D72-B50E-19A2-DB9E46EA9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EC450B90-BF68-C0A2-64BA-55C6D140A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43D66-D3B4-4378-8131-28C988D4108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6420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78A5BDD-F28E-F479-25AB-66920A6BE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1BF0762D-2B23-0AA5-933F-80BC7C708A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63611B75-2E42-7D8E-FC7F-68DB56FE9C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935A6A37-1630-A8A8-3B1F-FAD6B9C553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2896EE65-8905-5DFB-023B-DFC6C96F5F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0B44E711-49BD-48F7-F334-7F63092FA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D213-0CA8-4078-9B51-430A054F5959}" type="datetimeFigureOut">
              <a:rPr lang="hu-HU" smtClean="0"/>
              <a:t>2022. 11. 08.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C5EE41CF-5309-E186-6063-9EA50FDF9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60AD3ED4-1DD3-3102-40D6-5323A9865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43D66-D3B4-4378-8131-28C988D4108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08147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28F4769-30EB-CD77-BF5C-C24D48C70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5A03B7EF-3798-F5E1-67A3-9FF86DBEC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D213-0CA8-4078-9B51-430A054F5959}" type="datetimeFigureOut">
              <a:rPr lang="hu-HU" smtClean="0"/>
              <a:t>2022. 11. 08.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515AE0D1-68DC-7A0B-ACC0-C856EAA26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5F0393EE-EE17-04FF-C931-3B3526DEF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43D66-D3B4-4378-8131-28C988D4108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41894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4094C7A6-6422-EE14-F652-4B27AA894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D213-0CA8-4078-9B51-430A054F5959}" type="datetimeFigureOut">
              <a:rPr lang="hu-HU" smtClean="0"/>
              <a:t>2022. 11. 08.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7F55F1C2-6C3F-4142-F548-BA755F45B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0FB9DB96-A5E6-0872-7D1D-7DDAA1ED0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43D66-D3B4-4378-8131-28C988D4108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9114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7FCE424-7346-6FC6-C39A-D5DFB7615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DD0B1FF-9FFD-95DD-A36D-7B75BD498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84710CFA-42F6-AECA-357A-51A32879AB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D44ED9D1-FF7D-7085-FBE1-D90A28C50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D213-0CA8-4078-9B51-430A054F5959}" type="datetimeFigureOut">
              <a:rPr lang="hu-HU" smtClean="0"/>
              <a:t>2022. 11. 08.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6B3476CC-4698-5157-4CBE-4BCEE436F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35EEF28A-C74C-DA2C-5759-E19CA9FE5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43D66-D3B4-4378-8131-28C988D4108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41420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E9A4827-F3A9-ADE8-7033-D3EBDE8FC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F8AEFE33-F712-8466-6D56-D7F60D766D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BD18EDA-7A23-B6E7-36A1-FAFA1BA6ED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28BA6BF7-DA71-6F95-5E43-2F759A6C9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D213-0CA8-4078-9B51-430A054F5959}" type="datetimeFigureOut">
              <a:rPr lang="hu-HU" smtClean="0"/>
              <a:t>2022. 11. 08.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27668837-69E8-4C8B-1EB0-D4C9D2C8D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6D2AF2F6-6C9F-BB52-1910-3D68A0582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43D66-D3B4-4378-8131-28C988D4108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54355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C5EBA67A-01C2-4667-C166-ED1AC0CD6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D77D88B-1241-C057-F535-3D8A770287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F96DDBAE-A13D-FD25-1201-A0C7EB7EF5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AD213-0CA8-4078-9B51-430A054F5959}" type="datetimeFigureOut">
              <a:rPr lang="hu-HU" smtClean="0"/>
              <a:t>2022. 11. 08.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59539A0-148B-414F-53BC-C0410C52C8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9AAC535-BFD2-B028-C8E7-BF31C2C535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43D66-D3B4-4378-8131-28C988D4108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48775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typang fej művészi, közelkép">
            <a:extLst>
              <a:ext uri="{FF2B5EF4-FFF2-40B4-BE49-F238E27FC236}">
                <a16:creationId xmlns:a16="http://schemas.microsoft.com/office/drawing/2014/main" id="{C93011EE-051B-3B2F-A56C-A4C933E861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17452E89-76F9-9D03-73E9-32D0F6613A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hu-HU">
                <a:solidFill>
                  <a:srgbClr val="FFFFFF"/>
                </a:solidFill>
              </a:rPr>
              <a:t>A szél és a csapadék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F82D5CDB-98E1-E554-A607-7D5962AA8B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hu-HU">
                <a:solidFill>
                  <a:srgbClr val="FFFFFF"/>
                </a:solidFill>
              </a:rPr>
              <a:t>Komplex természettudomány</a:t>
            </a:r>
          </a:p>
        </p:txBody>
      </p:sp>
    </p:spTree>
    <p:extLst>
      <p:ext uri="{BB962C8B-B14F-4D97-AF65-F5344CB8AC3E}">
        <p14:creationId xmlns:p14="http://schemas.microsoft.com/office/powerpoint/2010/main" val="23309697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6107A74-EE1A-59C4-E31E-FF3F110F4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96B0B5F-2E3B-F172-935A-55D93AFCA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81992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Szélesvásznú</PresentationFormat>
  <Paragraphs>2</Paragraphs>
  <Slides>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Office-téma</vt:lpstr>
      <vt:lpstr>A szél és a csapadék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szél és a csapadék</dc:title>
  <dc:creator>Piroska Laki</dc:creator>
  <cp:lastModifiedBy>Piroska Laki</cp:lastModifiedBy>
  <cp:revision>1</cp:revision>
  <dcterms:created xsi:type="dcterms:W3CDTF">2022-11-08T07:42:57Z</dcterms:created>
  <dcterms:modified xsi:type="dcterms:W3CDTF">2022-11-08T07:43:48Z</dcterms:modified>
</cp:coreProperties>
</file>