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800C5E-B0A0-9453-558E-8EC64261B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D013C9A-9637-1ABF-C309-9053065F5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17677C3-3028-90ED-A6A3-B2A7E462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545BF8A-3607-C4E8-D915-82B283B3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BCE3668-C3D0-BC87-7C31-7C608C64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73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A66C00-84D4-8532-85C2-C0BF8782C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2CC8AC6-11CC-FB07-D765-741FB19F1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729160-1D0D-D180-C49A-4CBF7E2B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CCD0AB0-52FD-F7F2-EA7E-B6B9DE1B3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6BB7BD7-8715-B07B-C431-C0E0F3B1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909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18E2E88-68DB-9BDC-8AFA-07AC201EA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8AE5135-05DB-F312-798F-644BFFA2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9A03DD5-452B-DD9F-46FB-50D993F88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61D349-8931-38F5-1F1F-9D85C313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83703B8-4123-0A14-2D56-1DF2FC01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0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85E606-2A65-8983-0431-CF5DEE38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4FD042-C413-A5FA-6523-B8C945961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C4989C-EA57-3E0C-5BEE-5F8E4599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BE4E866-F121-02CA-A525-5C685C78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6B1230A-D584-8095-7AB5-C34D8803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290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CB2B17-5629-0628-78B0-073722A4F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963E4AA-D32C-E162-3AC8-57CA88EC8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06BFEFB-6CE4-6DC8-48A6-723E0C8C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A52BF8-2C09-AB22-CDE5-210E1DDB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6E0C9D8-63C4-244E-4BCF-94EDAC0A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863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713FF2-37F7-7361-C4A0-E02671D2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D34385-0BA1-25C3-5E97-6E97D9A55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AD675D3-6ED3-013C-7A77-CDE27B59F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F065C7F-33E9-8628-BAEB-79887ABB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D3659BF-3D72-B50E-19A2-DB9E46EA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C450B90-BF68-C0A2-64BA-55C6D140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42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8A5BDD-F28E-F479-25AB-66920A6B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BF0762D-2B23-0AA5-933F-80BC7C708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611B75-2E42-7D8E-FC7F-68DB56FE9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35A6A37-1630-A8A8-3B1F-FAD6B9C55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896EE65-8905-5DFB-023B-DFC6C96F5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B44E711-49BD-48F7-F334-7F63092FA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5EE41CF-5309-E186-6063-9EA50FDF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0AD3ED4-1DD3-3102-40D6-5323A986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814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8F4769-30EB-CD77-BF5C-C24D48C7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A03B7EF-3798-F5E1-67A3-9FF86DBE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15AE0D1-68DC-7A0B-ACC0-C856EAA2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F0393EE-EE17-04FF-C931-3B3526DE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89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094C7A6-6422-EE14-F652-4B27AA89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F55F1C2-6C3F-4142-F548-BA755F45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FB9DB96-A5E6-0872-7D1D-7DDAA1ED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911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FCE424-7346-6FC6-C39A-D5DFB761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D0B1FF-9FFD-95DD-A36D-7B75BD49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4710CFA-42F6-AECA-357A-51A32879A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44ED9D1-FF7D-7085-FBE1-D90A28C50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B3476CC-4698-5157-4CBE-4BCEE436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5EEF28A-C74C-DA2C-5759-E19CA9FE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4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9A4827-F3A9-ADE8-7033-D3EBDE8F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8AEFE33-F712-8466-6D56-D7F60D766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BD18EDA-7A23-B6E7-36A1-FAFA1BA6E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8BA6BF7-DA71-6F95-5E43-2F759A6C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7668837-69E8-4C8B-1EB0-D4C9D2C8D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D2AF2F6-6C9F-BB52-1910-3D68A058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35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5EBA67A-01C2-4667-C166-ED1AC0CD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D77D88B-1241-C057-F535-3D8A77028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96DDBAE-A13D-FD25-1201-A0C7EB7EF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D213-0CA8-4078-9B51-430A054F5959}" type="datetimeFigureOut">
              <a:rPr lang="hu-HU" smtClean="0"/>
              <a:t>2022. 11. 08.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59539A0-148B-414F-53BC-C0410C52C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9AAC535-BFD2-B028-C8E7-BF31C2C53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3D66-D3B4-4378-8131-28C988D41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877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typang fej művészi, közelkép">
            <a:extLst>
              <a:ext uri="{FF2B5EF4-FFF2-40B4-BE49-F238E27FC236}">
                <a16:creationId xmlns:a16="http://schemas.microsoft.com/office/drawing/2014/main" id="{C93011EE-051B-3B2F-A56C-A4C933E861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17452E89-76F9-9D03-73E9-32D0F6613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A szél és a csapadék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82D5CDB-98E1-E554-A607-7D5962AA8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Komplex természettudomány</a:t>
            </a:r>
          </a:p>
        </p:txBody>
      </p:sp>
    </p:spTree>
    <p:extLst>
      <p:ext uri="{BB962C8B-B14F-4D97-AF65-F5344CB8AC3E}">
        <p14:creationId xmlns:p14="http://schemas.microsoft.com/office/powerpoint/2010/main" val="2330969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107A74-EE1A-59C4-E31E-FF3F110F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6B0B5F-2E3B-F172-935A-55D93AFCA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199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Szélesvásznú</PresentationFormat>
  <Paragraphs>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A szél és a csapadék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szél és a csapadék</dc:title>
  <dc:creator>Piroska Laki</dc:creator>
  <cp:lastModifiedBy>Piroska Laki</cp:lastModifiedBy>
  <cp:revision>1</cp:revision>
  <dcterms:created xsi:type="dcterms:W3CDTF">2022-11-08T07:42:57Z</dcterms:created>
  <dcterms:modified xsi:type="dcterms:W3CDTF">2022-11-08T07:43:48Z</dcterms:modified>
</cp:coreProperties>
</file>