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A5360C-68BE-2ED8-CCA4-39276A86D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238BB3A-EC03-8320-586E-0F51F3F42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320F85A-7226-7E64-2365-3478BB47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F277FDF-921C-4223-1C6B-2199B62B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9F902C2-2930-C433-0E14-2D0D9FA4A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4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64616E-9E6B-08BC-0D0A-84241E2E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C445AED-5A8D-9C3B-452E-CF031C6D7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F2FBD2E-321E-96A8-6941-840F44324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54C5FCC-66F7-4B8F-F85E-A623DFE7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80AEEC0-228D-FF73-D0AD-0EDAC485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47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8A6EDAF5-6D53-5E90-A5A5-EF451A986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4D4220B-F398-4EE3-5838-1D75B8EEA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436700C-ABFC-3DEB-E420-BB4D7E7B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77748EB-13A7-57C6-C164-BA67DE4F1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F937509-BCEF-5027-3C0D-355D1BCE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25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E779A3-4990-8946-D3D1-E708E56E3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D2D9C3-4914-55FD-8801-68E531425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0FF7388-DE82-099A-66F5-1B6F0D96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1642C4C-8086-5109-C727-AAC554F24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067D118-DE6B-BDC0-BF7D-C321DE7A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63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9E1BF9-F72C-765E-64E3-83A1D129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9B9F19A-A38A-E5CD-67D4-BFEAD74BB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C7F346E-D0B0-AD54-264A-1C1807BD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E809370-D0A1-547D-770B-4E70C5F2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93D897A-95B4-332E-CB9A-E13B8CB9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37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C1DAA1-9577-580D-B0F2-A49C1ECB5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90F6C6-11A0-F98B-3A87-723B003D3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CBF9A5-FBE3-96DC-F1FF-58FD6F2E7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82E11BA-4256-58DD-EF4E-A3C9F10D9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E972125-B603-54E5-81FF-049FCDE6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087247C-A42B-8397-69AD-F0389B36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272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66E035-2139-A483-0E5D-9CE90640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A804EB6-99B3-1CFA-CFF7-7917E4E17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DA59BC1-DCA2-AE56-CF90-EDECD31F6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DDB5A1F-B8C0-D045-F656-BC30FE0AE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B6F69BB-1308-4661-E984-181377154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4B4D9AF-1415-C287-3EC7-01123A8F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857519A-E439-9043-1CC4-D772E8AB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12506EBF-3646-669F-BA85-22936779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796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6D37CFB-0D21-A0F3-79ED-600CEAC1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A37D63B-9FB9-68B9-08D4-520D96BC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232BF7E-0DBD-BAE0-D0D9-23250543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5177090-6E13-26D8-DE13-619D66E6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683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250E532-988F-1325-2FCD-796BB6A1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D090DB5-1E5D-B4F1-13E9-73EF02CD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8389FB1-0929-CBC2-C7AD-5AE1CA97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625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D02C98-B68C-D482-81ED-584FE5B3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CE76571-2A07-8903-71AA-49A8A7CA8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4CC68F7-BB5E-84D6-1D99-C55149E15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A651408-5D6B-1B9A-EA57-3AA2468C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D5D7EC7-2479-3DDA-94A5-9D50B533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AC3C002-60F1-2170-193E-D47BAFFF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890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314B08-1C92-E419-077D-DA33DE9A2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A55CC43-F785-5039-1C88-7E96DB7A8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C33CE0D-1136-6FD5-8102-CE04D81ED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CED7D41-FEAB-422B-C724-2CC99800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06FC006-2A9F-77AA-6779-CBFC27BA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95F70CC-BF15-B4BA-162B-B2636053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34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E59A723-7546-EE9A-4D47-6A42624E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ACD8C30-5C26-CD00-9BBC-E9FB632CD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F2C17D2-9D70-E99C-7362-CDFBF3EDA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D55F-2000-4287-9248-945CC0636C2B}" type="datetimeFigureOut">
              <a:rPr lang="hu-HU" smtClean="0"/>
              <a:t>2023. 01. 02.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60279FE-4DBE-EB29-2584-D0A7F8A4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A46285-E8DD-69AF-CBC8-A05A0FDBF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87D3-6D52-413D-B603-D85FE8F525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323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363D7D-7F32-DA48-FF17-72283CB556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Az anyag atomos szerkezete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6EE0346-4E92-8226-677A-5622467C1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400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Szélesvásznú</PresentationFormat>
  <Paragraphs>1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Az anyag atomos szerkezete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anyag atomos szerkezete</dc:title>
  <dc:creator>Piroska Laki</dc:creator>
  <cp:lastModifiedBy>Piroska Laki</cp:lastModifiedBy>
  <cp:revision>1</cp:revision>
  <dcterms:created xsi:type="dcterms:W3CDTF">2023-01-02T16:41:55Z</dcterms:created>
  <dcterms:modified xsi:type="dcterms:W3CDTF">2023-01-02T16:42:12Z</dcterms:modified>
</cp:coreProperties>
</file>