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D68703-9714-4092-9988-37574060D281}" type="datetimeFigureOut">
              <a:rPr lang="hu-HU" smtClean="0"/>
              <a:t>2022. 11. 11.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CAB86D-A78A-46CA-8138-17111F0E542D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Az anyag különleges tulajdonságai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89523"/>
            <a:ext cx="2016224" cy="350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Mágneses tulajdonság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Mágneses vonzás csak bizonyos anyagokból készült testek esetén érvényesül. </a:t>
            </a:r>
          </a:p>
          <a:p>
            <a:r>
              <a:rPr lang="hu-HU" dirty="0"/>
              <a:t>Ezek: vas, acél, nikkel.</a:t>
            </a: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10201"/>
            <a:ext cx="4325466" cy="349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Mágnesrúd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mágnesrúd</a:t>
            </a:r>
            <a:r>
              <a:rPr lang="hu-HU" dirty="0"/>
              <a:t> két végét pólusoknak nevezzük. </a:t>
            </a:r>
          </a:p>
          <a:p>
            <a:r>
              <a:rPr lang="hu-HU" dirty="0"/>
              <a:t>Ha a két mágnes pólusait egymáshoz közelítjük, akkor vonzó vagy taszító hatást fejtenek ki.</a:t>
            </a:r>
          </a:p>
          <a:p>
            <a:r>
              <a:rPr lang="hu-HU" dirty="0"/>
              <a:t>Azonos pólusok taszítják, különböző pólusok vonzzák egymást.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297559"/>
            <a:ext cx="5616624" cy="1881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Iránytű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egy </a:t>
            </a:r>
            <a:r>
              <a:rPr lang="hu-HU" dirty="0" err="1"/>
              <a:t>mágnesrudat</a:t>
            </a:r>
            <a:r>
              <a:rPr lang="hu-HU" dirty="0"/>
              <a:t> felfüggesztünk, akkor az mindig ugyanabba az irányba áll be, iránytűként viselkedik. </a:t>
            </a:r>
          </a:p>
          <a:p>
            <a:r>
              <a:rPr lang="hu-HU" dirty="0"/>
              <a:t>Amely északi irányba mutat északi pólusnak (É), amelyik déli irányba mutat déli pólusnak (D) nevezzük.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25324"/>
            <a:ext cx="2499345" cy="268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Elektromos tulajdonság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a megdörzsölt műanyag rúddal apró, könnyű testekhez közelítünk, azok elmozdulnak a rúd felé. </a:t>
            </a:r>
          </a:p>
          <a:p>
            <a:r>
              <a:rPr lang="hu-HU" dirty="0"/>
              <a:t>Dörzsöléskor a testek elektromos állapotba kerülnek, feltöltődnek.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09120"/>
            <a:ext cx="2743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Elektromos töltés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egyik pozitívnak (+), a másikat negatívnak</a:t>
            </a:r>
          </a:p>
          <a:p>
            <a:pPr>
              <a:buNone/>
            </a:pPr>
            <a:r>
              <a:rPr lang="hu-HU" dirty="0"/>
              <a:t> (-) nevezzük. </a:t>
            </a:r>
          </a:p>
          <a:p>
            <a:pPr>
              <a:buNone/>
            </a:pPr>
            <a:r>
              <a:rPr lang="hu-HU" dirty="0"/>
              <a:t>A különböző elektromos töltésű testek vonzzák, az azonosak </a:t>
            </a:r>
            <a:r>
              <a:rPr lang="hu-HU"/>
              <a:t>taszítják egymást. 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13529"/>
            <a:ext cx="4104456" cy="229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Kompozi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152</Words>
  <Application>Microsoft Office PowerPoint</Application>
  <PresentationFormat>Diavetítés a képernyőre (4:3 oldalarány)</PresentationFormat>
  <Paragraphs>18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Áramlás</vt:lpstr>
      <vt:lpstr>Az anyag különleges tulajdonságai</vt:lpstr>
      <vt:lpstr>1. Mágneses tulajdonság</vt:lpstr>
      <vt:lpstr>Mágnesrúd</vt:lpstr>
      <vt:lpstr>Iránytű</vt:lpstr>
      <vt:lpstr>2. Elektromos tulajdonság</vt:lpstr>
      <vt:lpstr>Elektromos töltés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anyag különleges tulajdonságai</dc:title>
  <dc:creator>user</dc:creator>
  <cp:lastModifiedBy>Piroska Laki</cp:lastModifiedBy>
  <cp:revision>5</cp:revision>
  <dcterms:created xsi:type="dcterms:W3CDTF">2013-07-06T12:25:27Z</dcterms:created>
  <dcterms:modified xsi:type="dcterms:W3CDTF">2022-11-11T18:10:02Z</dcterms:modified>
</cp:coreProperties>
</file>