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sldIdLst>
    <p:sldId id="256" r:id="rId2"/>
    <p:sldId id="257" r:id="rId3"/>
    <p:sldId id="258" r:id="rId4"/>
    <p:sldId id="259" r:id="rId5"/>
    <p:sldId id="262" r:id="rId6"/>
    <p:sldId id="261" r:id="rId7"/>
    <p:sldId id="260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060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2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244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43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97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54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64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773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478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/>
              <a:t>12/10/2022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68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/>
              <a:pPr/>
              <a:t>12/10/2022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6936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01" r:id="rId5"/>
    <p:sldLayoutId id="2147483702" r:id="rId6"/>
    <p:sldLayoutId id="2147483707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37791B-B040-4694-BFDC-8DD132D86E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B599DFB5-5C09-B63C-14D7-BBE70E88DE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1999" y="1163595"/>
            <a:ext cx="6029325" cy="2855956"/>
          </a:xfrm>
        </p:spPr>
        <p:txBody>
          <a:bodyPr>
            <a:normAutofit/>
          </a:bodyPr>
          <a:lstStyle/>
          <a:p>
            <a:pPr algn="l"/>
            <a:r>
              <a:rPr lang="hu-HU" sz="8000"/>
              <a:t>Az égés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903E90F-E6C2-86E6-153A-C316B04E9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4200525"/>
            <a:ext cx="6029324" cy="1595437"/>
          </a:xfrm>
        </p:spPr>
        <p:txBody>
          <a:bodyPr>
            <a:normAutofit/>
          </a:bodyPr>
          <a:lstStyle/>
          <a:p>
            <a:pPr algn="l"/>
            <a:r>
              <a:rPr lang="hu-HU"/>
              <a:t>Komplex természettudomány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1100A5-8669-2B6B-BD17-3687CE270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874" r="33396" b="-1"/>
          <a:stretch/>
        </p:blipFill>
        <p:spPr>
          <a:xfrm>
            <a:off x="7648048" y="-1"/>
            <a:ext cx="4543953" cy="6858002"/>
          </a:xfrm>
          <a:custGeom>
            <a:avLst/>
            <a:gdLst/>
            <a:ahLst/>
            <a:cxnLst/>
            <a:rect l="l" t="t" r="r" b="b"/>
            <a:pathLst>
              <a:path w="4543953" h="6858002">
                <a:moveTo>
                  <a:pt x="248638" y="6438981"/>
                </a:moveTo>
                <a:cubicBezTo>
                  <a:pt x="258140" y="6444077"/>
                  <a:pt x="265617" y="6451650"/>
                  <a:pt x="268569" y="6463841"/>
                </a:cubicBezTo>
                <a:lnTo>
                  <a:pt x="268572" y="6463849"/>
                </a:lnTo>
                <a:lnTo>
                  <a:pt x="279556" y="6508052"/>
                </a:lnTo>
                <a:lnTo>
                  <a:pt x="282367" y="6513012"/>
                </a:lnTo>
                <a:lnTo>
                  <a:pt x="284834" y="6521804"/>
                </a:lnTo>
                <a:lnTo>
                  <a:pt x="301172" y="6546195"/>
                </a:lnTo>
                <a:lnTo>
                  <a:pt x="301172" y="6546194"/>
                </a:lnTo>
                <a:lnTo>
                  <a:pt x="282367" y="6513012"/>
                </a:lnTo>
                <a:lnTo>
                  <a:pt x="268572" y="6463849"/>
                </a:lnTo>
                <a:lnTo>
                  <a:pt x="268569" y="6463840"/>
                </a:lnTo>
                <a:close/>
                <a:moveTo>
                  <a:pt x="332842" y="2836172"/>
                </a:moveTo>
                <a:lnTo>
                  <a:pt x="332842" y="2836173"/>
                </a:lnTo>
                <a:cubicBezTo>
                  <a:pt x="336914" y="2839983"/>
                  <a:pt x="340200" y="2844317"/>
                  <a:pt x="341533" y="2848794"/>
                </a:cubicBezTo>
                <a:cubicBezTo>
                  <a:pt x="348200" y="2870416"/>
                  <a:pt x="356392" y="2892181"/>
                  <a:pt x="361441" y="2914328"/>
                </a:cubicBezTo>
                <a:lnTo>
                  <a:pt x="366072" y="2947863"/>
                </a:lnTo>
                <a:lnTo>
                  <a:pt x="362488" y="2982148"/>
                </a:lnTo>
                <a:cubicBezTo>
                  <a:pt x="354392" y="3014153"/>
                  <a:pt x="350582" y="3045777"/>
                  <a:pt x="350796" y="3077401"/>
                </a:cubicBezTo>
                <a:lnTo>
                  <a:pt x="350796" y="3077402"/>
                </a:lnTo>
                <a:lnTo>
                  <a:pt x="350796" y="3077402"/>
                </a:lnTo>
                <a:cubicBezTo>
                  <a:pt x="351010" y="3109026"/>
                  <a:pt x="355249" y="3140650"/>
                  <a:pt x="363250" y="3172655"/>
                </a:cubicBezTo>
                <a:cubicBezTo>
                  <a:pt x="389159" y="3276481"/>
                  <a:pt x="416591" y="3380306"/>
                  <a:pt x="410877" y="3489468"/>
                </a:cubicBezTo>
                <a:cubicBezTo>
                  <a:pt x="409925" y="3507564"/>
                  <a:pt x="421546" y="3529091"/>
                  <a:pt x="432976" y="3544714"/>
                </a:cubicBezTo>
                <a:cubicBezTo>
                  <a:pt x="438406" y="3552191"/>
                  <a:pt x="442585" y="3557716"/>
                  <a:pt x="445520" y="3562321"/>
                </a:cubicBezTo>
                <a:lnTo>
                  <a:pt x="450598" y="3574408"/>
                </a:lnTo>
                <a:lnTo>
                  <a:pt x="448246" y="3587174"/>
                </a:lnTo>
                <a:cubicBezTo>
                  <a:pt x="446228" y="3592232"/>
                  <a:pt x="442978" y="3598435"/>
                  <a:pt x="438500" y="3606817"/>
                </a:cubicBezTo>
                <a:cubicBezTo>
                  <a:pt x="434118" y="3614819"/>
                  <a:pt x="431452" y="3624725"/>
                  <a:pt x="424974" y="3630632"/>
                </a:cubicBezTo>
                <a:cubicBezTo>
                  <a:pt x="408496" y="3645682"/>
                  <a:pt x="402257" y="3662494"/>
                  <a:pt x="400733" y="3680163"/>
                </a:cubicBezTo>
                <a:lnTo>
                  <a:pt x="400733" y="3680164"/>
                </a:lnTo>
                <a:lnTo>
                  <a:pt x="400733" y="3680164"/>
                </a:lnTo>
                <a:lnTo>
                  <a:pt x="404781" y="3734838"/>
                </a:lnTo>
                <a:lnTo>
                  <a:pt x="404399" y="3754652"/>
                </a:lnTo>
                <a:cubicBezTo>
                  <a:pt x="398399" y="3767130"/>
                  <a:pt x="396447" y="3778655"/>
                  <a:pt x="398042" y="3789776"/>
                </a:cubicBezTo>
                <a:lnTo>
                  <a:pt x="398042" y="3789776"/>
                </a:lnTo>
                <a:lnTo>
                  <a:pt x="398042" y="3789777"/>
                </a:lnTo>
                <a:cubicBezTo>
                  <a:pt x="399638" y="3800897"/>
                  <a:pt x="404781" y="3811614"/>
                  <a:pt x="412973" y="3822473"/>
                </a:cubicBezTo>
                <a:lnTo>
                  <a:pt x="427308" y="3852620"/>
                </a:lnTo>
                <a:lnTo>
                  <a:pt x="426528" y="3868764"/>
                </a:lnTo>
                <a:cubicBezTo>
                  <a:pt x="425070" y="3874229"/>
                  <a:pt x="422307" y="3879766"/>
                  <a:pt x="417925" y="3885338"/>
                </a:cubicBezTo>
                <a:cubicBezTo>
                  <a:pt x="398494" y="3910104"/>
                  <a:pt x="388302" y="3935727"/>
                  <a:pt x="386040" y="3962159"/>
                </a:cubicBezTo>
                <a:lnTo>
                  <a:pt x="386040" y="3962160"/>
                </a:lnTo>
                <a:lnTo>
                  <a:pt x="386040" y="3962160"/>
                </a:lnTo>
                <a:cubicBezTo>
                  <a:pt x="383778" y="3988593"/>
                  <a:pt x="389446" y="4015835"/>
                  <a:pt x="401733" y="4043840"/>
                </a:cubicBezTo>
                <a:lnTo>
                  <a:pt x="416855" y="4103826"/>
                </a:lnTo>
                <a:lnTo>
                  <a:pt x="414887" y="4134256"/>
                </a:lnTo>
                <a:cubicBezTo>
                  <a:pt x="413045" y="4144498"/>
                  <a:pt x="409973" y="4154857"/>
                  <a:pt x="405543" y="4165383"/>
                </a:cubicBezTo>
                <a:cubicBezTo>
                  <a:pt x="402114" y="4173480"/>
                  <a:pt x="401543" y="4182767"/>
                  <a:pt x="401638" y="4192387"/>
                </a:cubicBezTo>
                <a:lnTo>
                  <a:pt x="401638" y="4192388"/>
                </a:lnTo>
                <a:lnTo>
                  <a:pt x="401638" y="4192388"/>
                </a:lnTo>
                <a:lnTo>
                  <a:pt x="401733" y="4221391"/>
                </a:lnTo>
                <a:lnTo>
                  <a:pt x="396017" y="4253014"/>
                </a:lnTo>
                <a:cubicBezTo>
                  <a:pt x="383824" y="4277401"/>
                  <a:pt x="368204" y="4300070"/>
                  <a:pt x="356201" y="4324645"/>
                </a:cubicBezTo>
                <a:cubicBezTo>
                  <a:pt x="350487" y="4336457"/>
                  <a:pt x="347439" y="4350554"/>
                  <a:pt x="347247" y="4363890"/>
                </a:cubicBezTo>
                <a:lnTo>
                  <a:pt x="347247" y="4363891"/>
                </a:lnTo>
                <a:lnTo>
                  <a:pt x="347247" y="4363891"/>
                </a:lnTo>
                <a:cubicBezTo>
                  <a:pt x="346295" y="4403326"/>
                  <a:pt x="346295" y="4442762"/>
                  <a:pt x="348009" y="4482005"/>
                </a:cubicBezTo>
                <a:cubicBezTo>
                  <a:pt x="350677" y="4546777"/>
                  <a:pt x="351249" y="4612501"/>
                  <a:pt x="408019" y="4659175"/>
                </a:cubicBezTo>
                <a:cubicBezTo>
                  <a:pt x="412591" y="4662987"/>
                  <a:pt x="415259" y="4671177"/>
                  <a:pt x="416021" y="4677656"/>
                </a:cubicBezTo>
                <a:cubicBezTo>
                  <a:pt x="419640" y="4707565"/>
                  <a:pt x="420022" y="4738236"/>
                  <a:pt x="425928" y="4767765"/>
                </a:cubicBezTo>
                <a:lnTo>
                  <a:pt x="427237" y="4800483"/>
                </a:lnTo>
                <a:lnTo>
                  <a:pt x="412401" y="4828916"/>
                </a:lnTo>
                <a:cubicBezTo>
                  <a:pt x="395828" y="4846490"/>
                  <a:pt x="384397" y="4866958"/>
                  <a:pt x="382691" y="4889275"/>
                </a:cubicBezTo>
                <a:lnTo>
                  <a:pt x="382691" y="4889275"/>
                </a:lnTo>
                <a:lnTo>
                  <a:pt x="382691" y="4889276"/>
                </a:lnTo>
                <a:cubicBezTo>
                  <a:pt x="382122" y="4896714"/>
                  <a:pt x="382634" y="4904358"/>
                  <a:pt x="384396" y="4912169"/>
                </a:cubicBezTo>
                <a:lnTo>
                  <a:pt x="385799" y="4933805"/>
                </a:lnTo>
                <a:lnTo>
                  <a:pt x="381039" y="4952673"/>
                </a:lnTo>
                <a:cubicBezTo>
                  <a:pt x="376253" y="4964604"/>
                  <a:pt x="368680" y="4975511"/>
                  <a:pt x="360964" y="4987037"/>
                </a:cubicBezTo>
                <a:cubicBezTo>
                  <a:pt x="349725" y="5003801"/>
                  <a:pt x="335627" y="5022852"/>
                  <a:pt x="334485" y="5041521"/>
                </a:cubicBezTo>
                <a:cubicBezTo>
                  <a:pt x="332628" y="5073241"/>
                  <a:pt x="310088" y="5101639"/>
                  <a:pt x="308337" y="5133224"/>
                </a:cubicBezTo>
                <a:lnTo>
                  <a:pt x="308337" y="5133225"/>
                </a:lnTo>
                <a:lnTo>
                  <a:pt x="308337" y="5133225"/>
                </a:lnTo>
                <a:lnTo>
                  <a:pt x="315052" y="5166114"/>
                </a:lnTo>
                <a:lnTo>
                  <a:pt x="314362" y="5172090"/>
                </a:lnTo>
                <a:cubicBezTo>
                  <a:pt x="313481" y="5174400"/>
                  <a:pt x="312290" y="5176876"/>
                  <a:pt x="311814" y="5179067"/>
                </a:cubicBezTo>
                <a:lnTo>
                  <a:pt x="311814" y="5179068"/>
                </a:lnTo>
                <a:lnTo>
                  <a:pt x="311814" y="5179068"/>
                </a:lnTo>
                <a:cubicBezTo>
                  <a:pt x="304574" y="5214122"/>
                  <a:pt x="311624" y="5247079"/>
                  <a:pt x="335437" y="5272797"/>
                </a:cubicBezTo>
                <a:cubicBezTo>
                  <a:pt x="350964" y="5289657"/>
                  <a:pt x="359489" y="5307422"/>
                  <a:pt x="362870" y="5326163"/>
                </a:cubicBezTo>
                <a:lnTo>
                  <a:pt x="364317" y="5355014"/>
                </a:lnTo>
                <a:lnTo>
                  <a:pt x="359440" y="5385384"/>
                </a:lnTo>
                <a:cubicBezTo>
                  <a:pt x="356201" y="5398721"/>
                  <a:pt x="353915" y="5412057"/>
                  <a:pt x="351249" y="5425582"/>
                </a:cubicBezTo>
                <a:cubicBezTo>
                  <a:pt x="347439" y="5443870"/>
                  <a:pt x="343437" y="5462351"/>
                  <a:pt x="339627" y="5480637"/>
                </a:cubicBezTo>
                <a:cubicBezTo>
                  <a:pt x="337722" y="5489497"/>
                  <a:pt x="335151" y="5498832"/>
                  <a:pt x="335103" y="5507667"/>
                </a:cubicBezTo>
                <a:lnTo>
                  <a:pt x="335103" y="5507668"/>
                </a:lnTo>
                <a:lnTo>
                  <a:pt x="335103" y="5507668"/>
                </a:lnTo>
                <a:cubicBezTo>
                  <a:pt x="335056" y="5516503"/>
                  <a:pt x="337532" y="5524837"/>
                  <a:pt x="345723" y="5531694"/>
                </a:cubicBezTo>
                <a:lnTo>
                  <a:pt x="355869" y="5547578"/>
                </a:lnTo>
                <a:lnTo>
                  <a:pt x="346295" y="5562746"/>
                </a:lnTo>
                <a:cubicBezTo>
                  <a:pt x="303622" y="5600467"/>
                  <a:pt x="276951" y="5646189"/>
                  <a:pt x="275047" y="5704483"/>
                </a:cubicBezTo>
                <a:cubicBezTo>
                  <a:pt x="274665" y="5716485"/>
                  <a:pt x="271999" y="5728678"/>
                  <a:pt x="269141" y="5740488"/>
                </a:cubicBezTo>
                <a:cubicBezTo>
                  <a:pt x="267426" y="5747728"/>
                  <a:pt x="265520" y="5756493"/>
                  <a:pt x="260376" y="5760873"/>
                </a:cubicBezTo>
                <a:cubicBezTo>
                  <a:pt x="221133" y="5794974"/>
                  <a:pt x="193890" y="5837457"/>
                  <a:pt x="171981" y="5883751"/>
                </a:cubicBezTo>
                <a:cubicBezTo>
                  <a:pt x="164171" y="5900323"/>
                  <a:pt x="156361" y="5918042"/>
                  <a:pt x="154075" y="5935949"/>
                </a:cubicBezTo>
                <a:lnTo>
                  <a:pt x="154075" y="5935950"/>
                </a:lnTo>
                <a:lnTo>
                  <a:pt x="154075" y="5935950"/>
                </a:lnTo>
                <a:cubicBezTo>
                  <a:pt x="151789" y="5954618"/>
                  <a:pt x="155599" y="5974241"/>
                  <a:pt x="157695" y="5993292"/>
                </a:cubicBezTo>
                <a:cubicBezTo>
                  <a:pt x="158837" y="6004532"/>
                  <a:pt x="158647" y="6017486"/>
                  <a:pt x="164171" y="6026441"/>
                </a:cubicBezTo>
                <a:cubicBezTo>
                  <a:pt x="181508" y="6054826"/>
                  <a:pt x="200176" y="6082259"/>
                  <a:pt x="220371" y="6108739"/>
                </a:cubicBezTo>
                <a:lnTo>
                  <a:pt x="234064" y="6133315"/>
                </a:lnTo>
                <a:lnTo>
                  <a:pt x="230364" y="6143190"/>
                </a:lnTo>
                <a:cubicBezTo>
                  <a:pt x="227813" y="6146732"/>
                  <a:pt x="223895" y="6150697"/>
                  <a:pt x="218465" y="6155602"/>
                </a:cubicBezTo>
                <a:cubicBezTo>
                  <a:pt x="196176" y="6175797"/>
                  <a:pt x="184556" y="6200944"/>
                  <a:pt x="179794" y="6228756"/>
                </a:cubicBezTo>
                <a:cubicBezTo>
                  <a:pt x="172363" y="6272764"/>
                  <a:pt x="166077" y="6317151"/>
                  <a:pt x="162457" y="6361539"/>
                </a:cubicBezTo>
                <a:lnTo>
                  <a:pt x="162457" y="6361540"/>
                </a:lnTo>
                <a:lnTo>
                  <a:pt x="162457" y="6361540"/>
                </a:lnTo>
                <a:lnTo>
                  <a:pt x="162684" y="6365557"/>
                </a:lnTo>
                <a:lnTo>
                  <a:pt x="163946" y="6387910"/>
                </a:lnTo>
                <a:lnTo>
                  <a:pt x="166047" y="6392243"/>
                </a:lnTo>
                <a:lnTo>
                  <a:pt x="173364" y="6407333"/>
                </a:lnTo>
                <a:lnTo>
                  <a:pt x="173364" y="6407332"/>
                </a:lnTo>
                <a:lnTo>
                  <a:pt x="166047" y="6392243"/>
                </a:lnTo>
                <a:lnTo>
                  <a:pt x="163946" y="6387910"/>
                </a:lnTo>
                <a:lnTo>
                  <a:pt x="162684" y="6365557"/>
                </a:lnTo>
                <a:lnTo>
                  <a:pt x="162457" y="6361540"/>
                </a:lnTo>
                <a:lnTo>
                  <a:pt x="179794" y="6228757"/>
                </a:lnTo>
                <a:cubicBezTo>
                  <a:pt x="184556" y="6200945"/>
                  <a:pt x="196176" y="6175798"/>
                  <a:pt x="218465" y="6155603"/>
                </a:cubicBezTo>
                <a:cubicBezTo>
                  <a:pt x="229325" y="6145793"/>
                  <a:pt x="234135" y="6139745"/>
                  <a:pt x="234064" y="6133315"/>
                </a:cubicBezTo>
                <a:lnTo>
                  <a:pt x="234064" y="6133315"/>
                </a:lnTo>
                <a:lnTo>
                  <a:pt x="234064" y="6133314"/>
                </a:lnTo>
                <a:cubicBezTo>
                  <a:pt x="233993" y="6126884"/>
                  <a:pt x="229039" y="6120074"/>
                  <a:pt x="220371" y="6108738"/>
                </a:cubicBezTo>
                <a:cubicBezTo>
                  <a:pt x="200176" y="6082258"/>
                  <a:pt x="181508" y="6054825"/>
                  <a:pt x="164171" y="6026440"/>
                </a:cubicBezTo>
                <a:cubicBezTo>
                  <a:pt x="158647" y="6017485"/>
                  <a:pt x="158837" y="6004531"/>
                  <a:pt x="157695" y="5993291"/>
                </a:cubicBezTo>
                <a:cubicBezTo>
                  <a:pt x="156647" y="5983766"/>
                  <a:pt x="155171" y="5974097"/>
                  <a:pt x="154242" y="5964477"/>
                </a:cubicBezTo>
                <a:lnTo>
                  <a:pt x="154075" y="5935950"/>
                </a:lnTo>
                <a:lnTo>
                  <a:pt x="160957" y="5909351"/>
                </a:lnTo>
                <a:cubicBezTo>
                  <a:pt x="164171" y="5900611"/>
                  <a:pt x="168076" y="5892038"/>
                  <a:pt x="171981" y="5883752"/>
                </a:cubicBezTo>
                <a:cubicBezTo>
                  <a:pt x="193890" y="5837458"/>
                  <a:pt x="221133" y="5794975"/>
                  <a:pt x="260376" y="5760874"/>
                </a:cubicBezTo>
                <a:cubicBezTo>
                  <a:pt x="265520" y="5756494"/>
                  <a:pt x="267426" y="5747729"/>
                  <a:pt x="269141" y="5740489"/>
                </a:cubicBezTo>
                <a:cubicBezTo>
                  <a:pt x="271999" y="5728679"/>
                  <a:pt x="274665" y="5716486"/>
                  <a:pt x="275047" y="5704484"/>
                </a:cubicBezTo>
                <a:cubicBezTo>
                  <a:pt x="276951" y="5646190"/>
                  <a:pt x="303622" y="5600468"/>
                  <a:pt x="346295" y="5562747"/>
                </a:cubicBezTo>
                <a:cubicBezTo>
                  <a:pt x="352392" y="5557318"/>
                  <a:pt x="355774" y="5552508"/>
                  <a:pt x="355869" y="5547579"/>
                </a:cubicBezTo>
                <a:lnTo>
                  <a:pt x="355869" y="5547578"/>
                </a:lnTo>
                <a:lnTo>
                  <a:pt x="355869" y="5547578"/>
                </a:lnTo>
                <a:cubicBezTo>
                  <a:pt x="355964" y="5542649"/>
                  <a:pt x="352773" y="5537600"/>
                  <a:pt x="345723" y="5531693"/>
                </a:cubicBezTo>
                <a:cubicBezTo>
                  <a:pt x="341628" y="5528265"/>
                  <a:pt x="338961" y="5524467"/>
                  <a:pt x="337324" y="5520422"/>
                </a:cubicBezTo>
                <a:lnTo>
                  <a:pt x="335103" y="5507668"/>
                </a:lnTo>
                <a:lnTo>
                  <a:pt x="339627" y="5480638"/>
                </a:lnTo>
                <a:cubicBezTo>
                  <a:pt x="343437" y="5462352"/>
                  <a:pt x="347439" y="5443871"/>
                  <a:pt x="351249" y="5425583"/>
                </a:cubicBezTo>
                <a:cubicBezTo>
                  <a:pt x="353915" y="5412058"/>
                  <a:pt x="356201" y="5398722"/>
                  <a:pt x="359440" y="5385385"/>
                </a:cubicBezTo>
                <a:cubicBezTo>
                  <a:pt x="361965" y="5375003"/>
                  <a:pt x="363668" y="5364883"/>
                  <a:pt x="364317" y="5355015"/>
                </a:cubicBezTo>
                <a:lnTo>
                  <a:pt x="364317" y="5355014"/>
                </a:lnTo>
                <a:lnTo>
                  <a:pt x="364317" y="5355014"/>
                </a:lnTo>
                <a:cubicBezTo>
                  <a:pt x="366264" y="5325412"/>
                  <a:pt x="358727" y="5298086"/>
                  <a:pt x="335437" y="5272796"/>
                </a:cubicBezTo>
                <a:cubicBezTo>
                  <a:pt x="323531" y="5259937"/>
                  <a:pt x="315815" y="5245269"/>
                  <a:pt x="311981" y="5229433"/>
                </a:cubicBezTo>
                <a:lnTo>
                  <a:pt x="311814" y="5179068"/>
                </a:lnTo>
                <a:lnTo>
                  <a:pt x="314362" y="5172091"/>
                </a:lnTo>
                <a:cubicBezTo>
                  <a:pt x="315243" y="5169781"/>
                  <a:pt x="315814" y="5167638"/>
                  <a:pt x="315052" y="5166114"/>
                </a:cubicBezTo>
                <a:lnTo>
                  <a:pt x="315052" y="5166114"/>
                </a:lnTo>
                <a:lnTo>
                  <a:pt x="315052" y="5166113"/>
                </a:lnTo>
                <a:lnTo>
                  <a:pt x="308337" y="5133225"/>
                </a:lnTo>
                <a:lnTo>
                  <a:pt x="315482" y="5102461"/>
                </a:lnTo>
                <a:cubicBezTo>
                  <a:pt x="322817" y="5082339"/>
                  <a:pt x="333247" y="5062669"/>
                  <a:pt x="334485" y="5041522"/>
                </a:cubicBezTo>
                <a:cubicBezTo>
                  <a:pt x="335627" y="5022853"/>
                  <a:pt x="349725" y="5003802"/>
                  <a:pt x="360964" y="4987038"/>
                </a:cubicBezTo>
                <a:cubicBezTo>
                  <a:pt x="372538" y="4969748"/>
                  <a:pt x="383790" y="4953853"/>
                  <a:pt x="385799" y="4933805"/>
                </a:cubicBezTo>
                <a:lnTo>
                  <a:pt x="385799" y="4933805"/>
                </a:lnTo>
                <a:lnTo>
                  <a:pt x="385799" y="4933805"/>
                </a:lnTo>
                <a:cubicBezTo>
                  <a:pt x="386468" y="4927122"/>
                  <a:pt x="386111" y="4919979"/>
                  <a:pt x="384396" y="4912168"/>
                </a:cubicBezTo>
                <a:lnTo>
                  <a:pt x="382691" y="4889275"/>
                </a:lnTo>
                <a:lnTo>
                  <a:pt x="387469" y="4867614"/>
                </a:lnTo>
                <a:cubicBezTo>
                  <a:pt x="392589" y="4853636"/>
                  <a:pt x="401352" y="4840633"/>
                  <a:pt x="412401" y="4828917"/>
                </a:cubicBezTo>
                <a:cubicBezTo>
                  <a:pt x="420784" y="4819964"/>
                  <a:pt x="425356" y="4810581"/>
                  <a:pt x="427237" y="4800484"/>
                </a:cubicBezTo>
                <a:lnTo>
                  <a:pt x="427237" y="4800483"/>
                </a:lnTo>
                <a:lnTo>
                  <a:pt x="427237" y="4800483"/>
                </a:lnTo>
                <a:cubicBezTo>
                  <a:pt x="429119" y="4790386"/>
                  <a:pt x="428309" y="4779575"/>
                  <a:pt x="425928" y="4767764"/>
                </a:cubicBezTo>
                <a:cubicBezTo>
                  <a:pt x="420022" y="4738235"/>
                  <a:pt x="419640" y="4707564"/>
                  <a:pt x="416021" y="4677655"/>
                </a:cubicBezTo>
                <a:cubicBezTo>
                  <a:pt x="415259" y="4671176"/>
                  <a:pt x="412591" y="4662986"/>
                  <a:pt x="408019" y="4659174"/>
                </a:cubicBezTo>
                <a:cubicBezTo>
                  <a:pt x="351249" y="4612500"/>
                  <a:pt x="350677" y="4546776"/>
                  <a:pt x="348009" y="4482004"/>
                </a:cubicBezTo>
                <a:lnTo>
                  <a:pt x="347247" y="4363891"/>
                </a:lnTo>
                <a:lnTo>
                  <a:pt x="356201" y="4324646"/>
                </a:lnTo>
                <a:cubicBezTo>
                  <a:pt x="368204" y="4300071"/>
                  <a:pt x="383824" y="4277402"/>
                  <a:pt x="396017" y="4253015"/>
                </a:cubicBezTo>
                <a:cubicBezTo>
                  <a:pt x="400781" y="4243873"/>
                  <a:pt x="400971" y="4232061"/>
                  <a:pt x="401733" y="4221392"/>
                </a:cubicBezTo>
                <a:lnTo>
                  <a:pt x="401733" y="4221391"/>
                </a:lnTo>
                <a:lnTo>
                  <a:pt x="401733" y="4221391"/>
                </a:lnTo>
                <a:lnTo>
                  <a:pt x="401638" y="4192388"/>
                </a:lnTo>
                <a:lnTo>
                  <a:pt x="405543" y="4165384"/>
                </a:lnTo>
                <a:cubicBezTo>
                  <a:pt x="414402" y="4144333"/>
                  <a:pt x="417831" y="4123948"/>
                  <a:pt x="416855" y="4103826"/>
                </a:cubicBezTo>
                <a:lnTo>
                  <a:pt x="416855" y="4103826"/>
                </a:lnTo>
                <a:lnTo>
                  <a:pt x="416855" y="4103825"/>
                </a:lnTo>
                <a:cubicBezTo>
                  <a:pt x="415879" y="4083702"/>
                  <a:pt x="410497" y="4063842"/>
                  <a:pt x="401733" y="4043839"/>
                </a:cubicBezTo>
                <a:cubicBezTo>
                  <a:pt x="395590" y="4029837"/>
                  <a:pt x="391101" y="4016025"/>
                  <a:pt x="388431" y="4002410"/>
                </a:cubicBezTo>
                <a:lnTo>
                  <a:pt x="386040" y="3962160"/>
                </a:lnTo>
                <a:lnTo>
                  <a:pt x="395544" y="3923125"/>
                </a:lnTo>
                <a:cubicBezTo>
                  <a:pt x="400804" y="3910319"/>
                  <a:pt x="408210" y="3897722"/>
                  <a:pt x="417925" y="3885339"/>
                </a:cubicBezTo>
                <a:cubicBezTo>
                  <a:pt x="426689" y="3874195"/>
                  <a:pt x="428975" y="3863193"/>
                  <a:pt x="427308" y="3852620"/>
                </a:cubicBezTo>
                <a:lnTo>
                  <a:pt x="427308" y="3852620"/>
                </a:lnTo>
                <a:lnTo>
                  <a:pt x="427308" y="3852619"/>
                </a:lnTo>
                <a:cubicBezTo>
                  <a:pt x="425642" y="3842046"/>
                  <a:pt x="420022" y="3831902"/>
                  <a:pt x="412973" y="3822472"/>
                </a:cubicBezTo>
                <a:lnTo>
                  <a:pt x="398042" y="3789776"/>
                </a:lnTo>
                <a:lnTo>
                  <a:pt x="404399" y="3754653"/>
                </a:lnTo>
                <a:cubicBezTo>
                  <a:pt x="407067" y="3749126"/>
                  <a:pt x="405733" y="3741316"/>
                  <a:pt x="404781" y="3734838"/>
                </a:cubicBezTo>
                <a:lnTo>
                  <a:pt x="404781" y="3734838"/>
                </a:lnTo>
                <a:lnTo>
                  <a:pt x="404781" y="3734837"/>
                </a:lnTo>
                <a:lnTo>
                  <a:pt x="400733" y="3680164"/>
                </a:lnTo>
                <a:lnTo>
                  <a:pt x="407246" y="3654416"/>
                </a:lnTo>
                <a:cubicBezTo>
                  <a:pt x="411056" y="3646123"/>
                  <a:pt x="416735" y="3638158"/>
                  <a:pt x="424974" y="3630633"/>
                </a:cubicBezTo>
                <a:cubicBezTo>
                  <a:pt x="431452" y="3624726"/>
                  <a:pt x="434118" y="3614820"/>
                  <a:pt x="438500" y="3606818"/>
                </a:cubicBezTo>
                <a:cubicBezTo>
                  <a:pt x="447455" y="3590054"/>
                  <a:pt x="451503" y="3582005"/>
                  <a:pt x="450598" y="3574409"/>
                </a:cubicBezTo>
                <a:lnTo>
                  <a:pt x="450598" y="3574408"/>
                </a:lnTo>
                <a:lnTo>
                  <a:pt x="450598" y="3574408"/>
                </a:lnTo>
                <a:cubicBezTo>
                  <a:pt x="449693" y="3566811"/>
                  <a:pt x="443835" y="3559668"/>
                  <a:pt x="432976" y="3544713"/>
                </a:cubicBezTo>
                <a:cubicBezTo>
                  <a:pt x="421546" y="3529090"/>
                  <a:pt x="409925" y="3507563"/>
                  <a:pt x="410877" y="3489467"/>
                </a:cubicBezTo>
                <a:cubicBezTo>
                  <a:pt x="416591" y="3380305"/>
                  <a:pt x="389159" y="3276480"/>
                  <a:pt x="363250" y="3172654"/>
                </a:cubicBezTo>
                <a:lnTo>
                  <a:pt x="350796" y="3077402"/>
                </a:lnTo>
                <a:lnTo>
                  <a:pt x="362488" y="2982149"/>
                </a:lnTo>
                <a:cubicBezTo>
                  <a:pt x="365441" y="2970576"/>
                  <a:pt x="366442" y="2959157"/>
                  <a:pt x="366072" y="2947863"/>
                </a:cubicBezTo>
                <a:lnTo>
                  <a:pt x="366072" y="2947863"/>
                </a:lnTo>
                <a:lnTo>
                  <a:pt x="366072" y="2947862"/>
                </a:lnTo>
                <a:cubicBezTo>
                  <a:pt x="364965" y="2913982"/>
                  <a:pt x="351534" y="2881226"/>
                  <a:pt x="341533" y="2848793"/>
                </a:cubicBezTo>
                <a:close/>
                <a:moveTo>
                  <a:pt x="817328" y="1508458"/>
                </a:moveTo>
                <a:lnTo>
                  <a:pt x="845421" y="1596213"/>
                </a:lnTo>
                <a:cubicBezTo>
                  <a:pt x="847898" y="1604978"/>
                  <a:pt x="846373" y="1615836"/>
                  <a:pt x="843517" y="1624980"/>
                </a:cubicBezTo>
                <a:cubicBezTo>
                  <a:pt x="833801" y="1656223"/>
                  <a:pt x="809415" y="1676036"/>
                  <a:pt x="786935" y="1697753"/>
                </a:cubicBezTo>
                <a:cubicBezTo>
                  <a:pt x="777029" y="1707279"/>
                  <a:pt x="769981" y="1720423"/>
                  <a:pt x="764267" y="1733188"/>
                </a:cubicBezTo>
                <a:cubicBezTo>
                  <a:pt x="749595" y="1766335"/>
                  <a:pt x="736452" y="1800246"/>
                  <a:pt x="722546" y="1833775"/>
                </a:cubicBezTo>
                <a:cubicBezTo>
                  <a:pt x="721212" y="1837013"/>
                  <a:pt x="717783" y="1839679"/>
                  <a:pt x="714925" y="1842158"/>
                </a:cubicBezTo>
                <a:cubicBezTo>
                  <a:pt x="684824" y="1866922"/>
                  <a:pt x="654535" y="1891497"/>
                  <a:pt x="624434" y="1916454"/>
                </a:cubicBezTo>
                <a:cubicBezTo>
                  <a:pt x="618720" y="1921216"/>
                  <a:pt x="614528" y="1928076"/>
                  <a:pt x="609004" y="1933219"/>
                </a:cubicBezTo>
                <a:cubicBezTo>
                  <a:pt x="601384" y="1940459"/>
                  <a:pt x="594143" y="1949603"/>
                  <a:pt x="584999" y="1953413"/>
                </a:cubicBezTo>
                <a:cubicBezTo>
                  <a:pt x="556234" y="1965224"/>
                  <a:pt x="543850" y="1987894"/>
                  <a:pt x="538516" y="2016469"/>
                </a:cubicBezTo>
                <a:cubicBezTo>
                  <a:pt x="533563" y="2042570"/>
                  <a:pt x="529371" y="2068669"/>
                  <a:pt x="523657" y="2094578"/>
                </a:cubicBezTo>
                <a:cubicBezTo>
                  <a:pt x="516799" y="2126201"/>
                  <a:pt x="509369" y="2157636"/>
                  <a:pt x="500986" y="2188879"/>
                </a:cubicBezTo>
                <a:cubicBezTo>
                  <a:pt x="497366" y="2202404"/>
                  <a:pt x="493176" y="2216692"/>
                  <a:pt x="485746" y="2228314"/>
                </a:cubicBezTo>
                <a:cubicBezTo>
                  <a:pt x="465171" y="2260890"/>
                  <a:pt x="451265" y="2295753"/>
                  <a:pt x="456789" y="2334044"/>
                </a:cubicBezTo>
                <a:cubicBezTo>
                  <a:pt x="461171" y="2364715"/>
                  <a:pt x="449931" y="2390434"/>
                  <a:pt x="432404" y="2409485"/>
                </a:cubicBezTo>
                <a:cubicBezTo>
                  <a:pt x="416497" y="2426822"/>
                  <a:pt x="410353" y="2444777"/>
                  <a:pt x="409472" y="2463017"/>
                </a:cubicBezTo>
                <a:lnTo>
                  <a:pt x="409472" y="2463018"/>
                </a:lnTo>
                <a:lnTo>
                  <a:pt x="409472" y="2463018"/>
                </a:lnTo>
                <a:cubicBezTo>
                  <a:pt x="408591" y="2481259"/>
                  <a:pt x="412972" y="2499786"/>
                  <a:pt x="418115" y="2518265"/>
                </a:cubicBezTo>
                <a:lnTo>
                  <a:pt x="421759" y="2545007"/>
                </a:lnTo>
                <a:lnTo>
                  <a:pt x="417545" y="2571034"/>
                </a:lnTo>
                <a:cubicBezTo>
                  <a:pt x="405543" y="2612945"/>
                  <a:pt x="372966" y="2640950"/>
                  <a:pt x="344391" y="2668001"/>
                </a:cubicBezTo>
                <a:cubicBezTo>
                  <a:pt x="320006" y="2691054"/>
                  <a:pt x="306290" y="2716963"/>
                  <a:pt x="296001" y="2745348"/>
                </a:cubicBezTo>
                <a:lnTo>
                  <a:pt x="296001" y="2745352"/>
                </a:lnTo>
                <a:lnTo>
                  <a:pt x="289670" y="2770758"/>
                </a:lnTo>
                <a:lnTo>
                  <a:pt x="290080" y="2778006"/>
                </a:lnTo>
                <a:lnTo>
                  <a:pt x="289301" y="2782305"/>
                </a:lnTo>
                <a:lnTo>
                  <a:pt x="290501" y="2785440"/>
                </a:lnTo>
                <a:lnTo>
                  <a:pt x="290929" y="2793023"/>
                </a:lnTo>
                <a:lnTo>
                  <a:pt x="300579" y="2811780"/>
                </a:lnTo>
                <a:lnTo>
                  <a:pt x="300582" y="2811787"/>
                </a:lnTo>
                <a:lnTo>
                  <a:pt x="300583" y="2811787"/>
                </a:lnTo>
                <a:lnTo>
                  <a:pt x="300579" y="2811780"/>
                </a:lnTo>
                <a:lnTo>
                  <a:pt x="290501" y="2785440"/>
                </a:lnTo>
                <a:lnTo>
                  <a:pt x="290080" y="2778006"/>
                </a:lnTo>
                <a:lnTo>
                  <a:pt x="296001" y="2745352"/>
                </a:lnTo>
                <a:lnTo>
                  <a:pt x="296001" y="2745349"/>
                </a:lnTo>
                <a:cubicBezTo>
                  <a:pt x="306290" y="2716964"/>
                  <a:pt x="320006" y="2691055"/>
                  <a:pt x="344391" y="2668002"/>
                </a:cubicBezTo>
                <a:cubicBezTo>
                  <a:pt x="372966" y="2640951"/>
                  <a:pt x="405543" y="2612946"/>
                  <a:pt x="417545" y="2571035"/>
                </a:cubicBezTo>
                <a:cubicBezTo>
                  <a:pt x="420117" y="2561986"/>
                  <a:pt x="421593" y="2553556"/>
                  <a:pt x="421760" y="2545007"/>
                </a:cubicBezTo>
                <a:lnTo>
                  <a:pt x="421759" y="2545007"/>
                </a:lnTo>
                <a:lnTo>
                  <a:pt x="421760" y="2545006"/>
                </a:lnTo>
                <a:cubicBezTo>
                  <a:pt x="421926" y="2536457"/>
                  <a:pt x="420783" y="2527790"/>
                  <a:pt x="418115" y="2518264"/>
                </a:cubicBezTo>
                <a:cubicBezTo>
                  <a:pt x="415544" y="2509025"/>
                  <a:pt x="413163" y="2499773"/>
                  <a:pt x="411535" y="2490551"/>
                </a:cubicBezTo>
                <a:lnTo>
                  <a:pt x="409472" y="2463018"/>
                </a:lnTo>
                <a:lnTo>
                  <a:pt x="415303" y="2435913"/>
                </a:lnTo>
                <a:cubicBezTo>
                  <a:pt x="418938" y="2426977"/>
                  <a:pt x="424451" y="2418154"/>
                  <a:pt x="432404" y="2409486"/>
                </a:cubicBezTo>
                <a:cubicBezTo>
                  <a:pt x="449931" y="2390435"/>
                  <a:pt x="461171" y="2364716"/>
                  <a:pt x="456789" y="2334045"/>
                </a:cubicBezTo>
                <a:cubicBezTo>
                  <a:pt x="451265" y="2295754"/>
                  <a:pt x="465171" y="2260891"/>
                  <a:pt x="485746" y="2228315"/>
                </a:cubicBezTo>
                <a:cubicBezTo>
                  <a:pt x="493176" y="2216693"/>
                  <a:pt x="497366" y="2202405"/>
                  <a:pt x="500986" y="2188880"/>
                </a:cubicBezTo>
                <a:cubicBezTo>
                  <a:pt x="509369" y="2157637"/>
                  <a:pt x="516799" y="2126202"/>
                  <a:pt x="523657" y="2094579"/>
                </a:cubicBezTo>
                <a:cubicBezTo>
                  <a:pt x="529371" y="2068670"/>
                  <a:pt x="533563" y="2042571"/>
                  <a:pt x="538516" y="2016470"/>
                </a:cubicBezTo>
                <a:cubicBezTo>
                  <a:pt x="543850" y="1987895"/>
                  <a:pt x="556234" y="1965225"/>
                  <a:pt x="584999" y="1953414"/>
                </a:cubicBezTo>
                <a:cubicBezTo>
                  <a:pt x="594143" y="1949604"/>
                  <a:pt x="601384" y="1940460"/>
                  <a:pt x="609004" y="1933220"/>
                </a:cubicBezTo>
                <a:cubicBezTo>
                  <a:pt x="614528" y="1928077"/>
                  <a:pt x="618720" y="1921217"/>
                  <a:pt x="624434" y="1916455"/>
                </a:cubicBezTo>
                <a:cubicBezTo>
                  <a:pt x="654535" y="1891498"/>
                  <a:pt x="684824" y="1866923"/>
                  <a:pt x="714925" y="1842159"/>
                </a:cubicBezTo>
                <a:cubicBezTo>
                  <a:pt x="717783" y="1839680"/>
                  <a:pt x="721212" y="1837014"/>
                  <a:pt x="722546" y="1833776"/>
                </a:cubicBezTo>
                <a:cubicBezTo>
                  <a:pt x="736452" y="1800247"/>
                  <a:pt x="749596" y="1766336"/>
                  <a:pt x="764267" y="1733189"/>
                </a:cubicBezTo>
                <a:cubicBezTo>
                  <a:pt x="769981" y="1720424"/>
                  <a:pt x="777029" y="1707280"/>
                  <a:pt x="786936" y="1697754"/>
                </a:cubicBezTo>
                <a:cubicBezTo>
                  <a:pt x="809416" y="1676037"/>
                  <a:pt x="833801" y="1656224"/>
                  <a:pt x="843517" y="1624981"/>
                </a:cubicBezTo>
                <a:cubicBezTo>
                  <a:pt x="846374" y="1615837"/>
                  <a:pt x="847899" y="1604979"/>
                  <a:pt x="845422" y="1596214"/>
                </a:cubicBezTo>
                <a:close/>
                <a:moveTo>
                  <a:pt x="792926" y="1453958"/>
                </a:moveTo>
                <a:lnTo>
                  <a:pt x="798723" y="1459073"/>
                </a:lnTo>
                <a:lnTo>
                  <a:pt x="807941" y="1481572"/>
                </a:lnTo>
                <a:lnTo>
                  <a:pt x="798724" y="1459074"/>
                </a:lnTo>
                <a:lnTo>
                  <a:pt x="798723" y="1459073"/>
                </a:lnTo>
                <a:lnTo>
                  <a:pt x="798723" y="1459073"/>
                </a:lnTo>
                <a:close/>
                <a:moveTo>
                  <a:pt x="779530" y="1268758"/>
                </a:moveTo>
                <a:lnTo>
                  <a:pt x="774363" y="1286069"/>
                </a:lnTo>
                <a:cubicBezTo>
                  <a:pt x="759789" y="1306930"/>
                  <a:pt x="753550" y="1328552"/>
                  <a:pt x="752025" y="1350627"/>
                </a:cubicBezTo>
                <a:lnTo>
                  <a:pt x="757620" y="1413840"/>
                </a:lnTo>
                <a:lnTo>
                  <a:pt x="752026" y="1350628"/>
                </a:lnTo>
                <a:cubicBezTo>
                  <a:pt x="753550" y="1328553"/>
                  <a:pt x="759790" y="1306930"/>
                  <a:pt x="774363" y="1286070"/>
                </a:cubicBezTo>
                <a:cubicBezTo>
                  <a:pt x="777506" y="1281689"/>
                  <a:pt x="779078" y="1275402"/>
                  <a:pt x="779530" y="1268758"/>
                </a:cubicBezTo>
                <a:close/>
                <a:moveTo>
                  <a:pt x="837801" y="773035"/>
                </a:moveTo>
                <a:lnTo>
                  <a:pt x="829801" y="854379"/>
                </a:lnTo>
                <a:cubicBezTo>
                  <a:pt x="827515" y="878956"/>
                  <a:pt x="826753" y="903722"/>
                  <a:pt x="798747" y="915343"/>
                </a:cubicBezTo>
                <a:cubicBezTo>
                  <a:pt x="794365" y="917059"/>
                  <a:pt x="791127" y="922773"/>
                  <a:pt x="788269" y="927155"/>
                </a:cubicBezTo>
                <a:cubicBezTo>
                  <a:pt x="744261" y="994785"/>
                  <a:pt x="745405" y="1030980"/>
                  <a:pt x="791889" y="1097087"/>
                </a:cubicBezTo>
                <a:cubicBezTo>
                  <a:pt x="796651" y="1103945"/>
                  <a:pt x="800081" y="1118613"/>
                  <a:pt x="796271" y="1123185"/>
                </a:cubicBezTo>
                <a:cubicBezTo>
                  <a:pt x="780459" y="1142617"/>
                  <a:pt x="773411" y="1162954"/>
                  <a:pt x="771553" y="1184029"/>
                </a:cubicBezTo>
                <a:cubicBezTo>
                  <a:pt x="773411" y="1162954"/>
                  <a:pt x="780460" y="1142618"/>
                  <a:pt x="796272" y="1123186"/>
                </a:cubicBezTo>
                <a:cubicBezTo>
                  <a:pt x="800082" y="1118614"/>
                  <a:pt x="796652" y="1103946"/>
                  <a:pt x="791890" y="1097088"/>
                </a:cubicBezTo>
                <a:cubicBezTo>
                  <a:pt x="745406" y="1030981"/>
                  <a:pt x="744262" y="994786"/>
                  <a:pt x="788270" y="927156"/>
                </a:cubicBezTo>
                <a:cubicBezTo>
                  <a:pt x="791128" y="922774"/>
                  <a:pt x="794366" y="917060"/>
                  <a:pt x="798748" y="915344"/>
                </a:cubicBezTo>
                <a:cubicBezTo>
                  <a:pt x="826753" y="903723"/>
                  <a:pt x="827515" y="878957"/>
                  <a:pt x="829801" y="854380"/>
                </a:cubicBezTo>
                <a:cubicBezTo>
                  <a:pt x="832277" y="827330"/>
                  <a:pt x="835515" y="800277"/>
                  <a:pt x="837801" y="773036"/>
                </a:cubicBezTo>
                <a:close/>
                <a:moveTo>
                  <a:pt x="782400" y="517851"/>
                </a:moveTo>
                <a:lnTo>
                  <a:pt x="791317" y="556047"/>
                </a:lnTo>
                <a:cubicBezTo>
                  <a:pt x="793413" y="564048"/>
                  <a:pt x="798937" y="572622"/>
                  <a:pt x="797795" y="580050"/>
                </a:cubicBezTo>
                <a:cubicBezTo>
                  <a:pt x="794461" y="601578"/>
                  <a:pt x="796890" y="622201"/>
                  <a:pt x="801176" y="642537"/>
                </a:cubicBezTo>
                <a:lnTo>
                  <a:pt x="813700" y="694928"/>
                </a:lnTo>
                <a:lnTo>
                  <a:pt x="801177" y="642538"/>
                </a:lnTo>
                <a:cubicBezTo>
                  <a:pt x="796891" y="622201"/>
                  <a:pt x="794462" y="601579"/>
                  <a:pt x="797796" y="580051"/>
                </a:cubicBezTo>
                <a:cubicBezTo>
                  <a:pt x="798938" y="572623"/>
                  <a:pt x="793414" y="564049"/>
                  <a:pt x="791318" y="556048"/>
                </a:cubicBezTo>
                <a:close/>
                <a:moveTo>
                  <a:pt x="769105" y="298169"/>
                </a:moveTo>
                <a:lnTo>
                  <a:pt x="783887" y="313533"/>
                </a:lnTo>
                <a:lnTo>
                  <a:pt x="786245" y="324058"/>
                </a:lnTo>
                <a:cubicBezTo>
                  <a:pt x="786031" y="328964"/>
                  <a:pt x="785126" y="334584"/>
                  <a:pt x="784459" y="338870"/>
                </a:cubicBezTo>
                <a:cubicBezTo>
                  <a:pt x="781601" y="357921"/>
                  <a:pt x="774363" y="376781"/>
                  <a:pt x="774553" y="395640"/>
                </a:cubicBezTo>
                <a:lnTo>
                  <a:pt x="778363" y="367328"/>
                </a:lnTo>
                <a:cubicBezTo>
                  <a:pt x="780506" y="357874"/>
                  <a:pt x="783031" y="348396"/>
                  <a:pt x="784460" y="338871"/>
                </a:cubicBezTo>
                <a:cubicBezTo>
                  <a:pt x="785794" y="330299"/>
                  <a:pt x="788080" y="316390"/>
                  <a:pt x="783888" y="313534"/>
                </a:cubicBezTo>
                <a:lnTo>
                  <a:pt x="783887" y="313533"/>
                </a:lnTo>
                <a:lnTo>
                  <a:pt x="783887" y="313533"/>
                </a:lnTo>
                <a:close/>
                <a:moveTo>
                  <a:pt x="761560" y="281568"/>
                </a:moveTo>
                <a:lnTo>
                  <a:pt x="766454" y="295415"/>
                </a:lnTo>
                <a:lnTo>
                  <a:pt x="766455" y="295415"/>
                </a:lnTo>
                <a:close/>
                <a:moveTo>
                  <a:pt x="774880" y="24486"/>
                </a:moveTo>
                <a:lnTo>
                  <a:pt x="777142" y="74129"/>
                </a:lnTo>
                <a:cubicBezTo>
                  <a:pt x="775758" y="100174"/>
                  <a:pt x="771253" y="125876"/>
                  <a:pt x="767023" y="151569"/>
                </a:cubicBezTo>
                <a:lnTo>
                  <a:pt x="766824" y="153388"/>
                </a:lnTo>
                <a:lnTo>
                  <a:pt x="763010" y="177271"/>
                </a:lnTo>
                <a:lnTo>
                  <a:pt x="758551" y="228944"/>
                </a:lnTo>
                <a:lnTo>
                  <a:pt x="758551" y="228948"/>
                </a:lnTo>
                <a:lnTo>
                  <a:pt x="758551" y="228949"/>
                </a:lnTo>
                <a:lnTo>
                  <a:pt x="758551" y="228944"/>
                </a:lnTo>
                <a:lnTo>
                  <a:pt x="766824" y="153388"/>
                </a:lnTo>
                <a:lnTo>
                  <a:pt x="771220" y="125861"/>
                </a:lnTo>
                <a:cubicBezTo>
                  <a:pt x="773910" y="108703"/>
                  <a:pt x="776220" y="91492"/>
                  <a:pt x="777143" y="74129"/>
                </a:cubicBezTo>
                <a:close/>
                <a:moveTo>
                  <a:pt x="313353" y="0"/>
                </a:moveTo>
                <a:lnTo>
                  <a:pt x="777461" y="0"/>
                </a:lnTo>
                <a:lnTo>
                  <a:pt x="774743" y="21486"/>
                </a:lnTo>
                <a:lnTo>
                  <a:pt x="777461" y="1"/>
                </a:lnTo>
                <a:lnTo>
                  <a:pt x="4543953" y="2"/>
                </a:lnTo>
                <a:lnTo>
                  <a:pt x="4543953" y="6858002"/>
                </a:lnTo>
                <a:lnTo>
                  <a:pt x="284400" y="6858002"/>
                </a:lnTo>
                <a:lnTo>
                  <a:pt x="284400" y="6858001"/>
                </a:lnTo>
                <a:lnTo>
                  <a:pt x="284400" y="6858001"/>
                </a:lnTo>
                <a:lnTo>
                  <a:pt x="278237" y="6812064"/>
                </a:lnTo>
                <a:lnTo>
                  <a:pt x="283011" y="6776800"/>
                </a:lnTo>
                <a:cubicBezTo>
                  <a:pt x="286107" y="6765164"/>
                  <a:pt x="290857" y="6753698"/>
                  <a:pt x="297715" y="6742553"/>
                </a:cubicBezTo>
                <a:cubicBezTo>
                  <a:pt x="306003" y="6729219"/>
                  <a:pt x="311147" y="6716169"/>
                  <a:pt x="311551" y="6702977"/>
                </a:cubicBezTo>
                <a:lnTo>
                  <a:pt x="311551" y="6702976"/>
                </a:lnTo>
                <a:lnTo>
                  <a:pt x="311551" y="6702976"/>
                </a:lnTo>
                <a:cubicBezTo>
                  <a:pt x="311956" y="6689783"/>
                  <a:pt x="307622" y="6676448"/>
                  <a:pt x="296953" y="6662541"/>
                </a:cubicBezTo>
                <a:cubicBezTo>
                  <a:pt x="293286" y="6657825"/>
                  <a:pt x="290989" y="6651967"/>
                  <a:pt x="289870" y="6645552"/>
                </a:cubicBezTo>
                <a:lnTo>
                  <a:pt x="289858" y="6625225"/>
                </a:lnTo>
                <a:lnTo>
                  <a:pt x="306480" y="6588626"/>
                </a:lnTo>
                <a:cubicBezTo>
                  <a:pt x="312576" y="6582147"/>
                  <a:pt x="318672" y="6575479"/>
                  <a:pt x="328959" y="6564621"/>
                </a:cubicBezTo>
                <a:lnTo>
                  <a:pt x="328959" y="6564620"/>
                </a:lnTo>
                <a:lnTo>
                  <a:pt x="306480" y="6588625"/>
                </a:lnTo>
                <a:cubicBezTo>
                  <a:pt x="298003" y="6597578"/>
                  <a:pt x="291954" y="6611342"/>
                  <a:pt x="289858" y="6625224"/>
                </a:cubicBezTo>
                <a:lnTo>
                  <a:pt x="289858" y="6625225"/>
                </a:lnTo>
                <a:lnTo>
                  <a:pt x="289858" y="6625225"/>
                </a:lnTo>
                <a:cubicBezTo>
                  <a:pt x="287762" y="6639108"/>
                  <a:pt x="289619" y="6653111"/>
                  <a:pt x="296953" y="6662542"/>
                </a:cubicBezTo>
                <a:cubicBezTo>
                  <a:pt x="302288" y="6669496"/>
                  <a:pt x="306038" y="6676306"/>
                  <a:pt x="308405" y="6683027"/>
                </a:cubicBezTo>
                <a:lnTo>
                  <a:pt x="311551" y="6702976"/>
                </a:lnTo>
                <a:lnTo>
                  <a:pt x="297715" y="6742552"/>
                </a:lnTo>
                <a:cubicBezTo>
                  <a:pt x="283999" y="6764841"/>
                  <a:pt x="278713" y="6788417"/>
                  <a:pt x="278237" y="6812063"/>
                </a:cubicBezTo>
                <a:lnTo>
                  <a:pt x="278237" y="6812064"/>
                </a:lnTo>
                <a:lnTo>
                  <a:pt x="278237" y="6812064"/>
                </a:lnTo>
                <a:lnTo>
                  <a:pt x="284400" y="6858001"/>
                </a:lnTo>
                <a:lnTo>
                  <a:pt x="112147" y="6858001"/>
                </a:lnTo>
                <a:lnTo>
                  <a:pt x="102447" y="6815516"/>
                </a:lnTo>
                <a:cubicBezTo>
                  <a:pt x="96923" y="6793035"/>
                  <a:pt x="87016" y="6771319"/>
                  <a:pt x="83396" y="6748458"/>
                </a:cubicBezTo>
                <a:cubicBezTo>
                  <a:pt x="74824" y="6694164"/>
                  <a:pt x="68728" y="6639488"/>
                  <a:pt x="61870" y="6584812"/>
                </a:cubicBezTo>
                <a:cubicBezTo>
                  <a:pt x="54821" y="6528424"/>
                  <a:pt x="47391" y="6472225"/>
                  <a:pt x="41105" y="6415833"/>
                </a:cubicBezTo>
                <a:cubicBezTo>
                  <a:pt x="37865" y="6384972"/>
                  <a:pt x="37295" y="6353919"/>
                  <a:pt x="34247" y="6323058"/>
                </a:cubicBezTo>
                <a:cubicBezTo>
                  <a:pt x="31579" y="6296005"/>
                  <a:pt x="26626" y="6269144"/>
                  <a:pt x="23386" y="6242093"/>
                </a:cubicBezTo>
                <a:cubicBezTo>
                  <a:pt x="20720" y="6218660"/>
                  <a:pt x="19196" y="6195037"/>
                  <a:pt x="16528" y="6171605"/>
                </a:cubicBezTo>
                <a:cubicBezTo>
                  <a:pt x="12148" y="6134075"/>
                  <a:pt x="7194" y="6096736"/>
                  <a:pt x="2622" y="6059397"/>
                </a:cubicBezTo>
                <a:lnTo>
                  <a:pt x="0" y="6041769"/>
                </a:lnTo>
                <a:lnTo>
                  <a:pt x="0" y="6000937"/>
                </a:lnTo>
                <a:lnTo>
                  <a:pt x="3670" y="5957595"/>
                </a:lnTo>
                <a:lnTo>
                  <a:pt x="0" y="5912511"/>
                </a:lnTo>
                <a:lnTo>
                  <a:pt x="0" y="5886401"/>
                </a:lnTo>
                <a:lnTo>
                  <a:pt x="1098" y="5864318"/>
                </a:lnTo>
                <a:cubicBezTo>
                  <a:pt x="7576" y="5839361"/>
                  <a:pt x="16720" y="5815169"/>
                  <a:pt x="24720" y="5790592"/>
                </a:cubicBezTo>
                <a:cubicBezTo>
                  <a:pt x="25672" y="5787924"/>
                  <a:pt x="25864" y="5784686"/>
                  <a:pt x="26434" y="5781830"/>
                </a:cubicBezTo>
                <a:cubicBezTo>
                  <a:pt x="29675" y="5765635"/>
                  <a:pt x="32913" y="5749634"/>
                  <a:pt x="35771" y="5733440"/>
                </a:cubicBezTo>
                <a:cubicBezTo>
                  <a:pt x="37295" y="5724678"/>
                  <a:pt x="37485" y="5715723"/>
                  <a:pt x="38819" y="5706959"/>
                </a:cubicBezTo>
                <a:cubicBezTo>
                  <a:pt x="44153" y="5673050"/>
                  <a:pt x="35199" y="5635711"/>
                  <a:pt x="58250" y="5606372"/>
                </a:cubicBezTo>
                <a:cubicBezTo>
                  <a:pt x="73110" y="5587321"/>
                  <a:pt x="69680" y="5568842"/>
                  <a:pt x="67394" y="5548460"/>
                </a:cubicBezTo>
                <a:cubicBezTo>
                  <a:pt x="65680" y="5533027"/>
                  <a:pt x="66252" y="5517215"/>
                  <a:pt x="66060" y="5501594"/>
                </a:cubicBezTo>
                <a:cubicBezTo>
                  <a:pt x="65490" y="5474161"/>
                  <a:pt x="65298" y="5446728"/>
                  <a:pt x="64346" y="5419295"/>
                </a:cubicBezTo>
                <a:cubicBezTo>
                  <a:pt x="63966" y="5410531"/>
                  <a:pt x="59202" y="5401579"/>
                  <a:pt x="59964" y="5393005"/>
                </a:cubicBezTo>
                <a:cubicBezTo>
                  <a:pt x="63584" y="5353379"/>
                  <a:pt x="69300" y="5313754"/>
                  <a:pt x="72538" y="5274129"/>
                </a:cubicBezTo>
                <a:cubicBezTo>
                  <a:pt x="74442" y="5251650"/>
                  <a:pt x="70824" y="5228597"/>
                  <a:pt x="73490" y="5206308"/>
                </a:cubicBezTo>
                <a:cubicBezTo>
                  <a:pt x="76538" y="5180591"/>
                  <a:pt x="84348" y="5155445"/>
                  <a:pt x="89113" y="5129916"/>
                </a:cubicBezTo>
                <a:cubicBezTo>
                  <a:pt x="90445" y="5122867"/>
                  <a:pt x="88731" y="5115057"/>
                  <a:pt x="88351" y="5107627"/>
                </a:cubicBezTo>
                <a:cubicBezTo>
                  <a:pt x="87968" y="5099245"/>
                  <a:pt x="87206" y="5091052"/>
                  <a:pt x="87016" y="5082670"/>
                </a:cubicBezTo>
                <a:cubicBezTo>
                  <a:pt x="86634" y="5057141"/>
                  <a:pt x="87206" y="5031614"/>
                  <a:pt x="85872" y="5006086"/>
                </a:cubicBezTo>
                <a:cubicBezTo>
                  <a:pt x="85110" y="4990465"/>
                  <a:pt x="77300" y="4974082"/>
                  <a:pt x="80158" y="4959602"/>
                </a:cubicBezTo>
                <a:cubicBezTo>
                  <a:pt x="85682" y="4930075"/>
                  <a:pt x="73300" y="4900546"/>
                  <a:pt x="83586" y="4871019"/>
                </a:cubicBezTo>
                <a:cubicBezTo>
                  <a:pt x="86634" y="4861873"/>
                  <a:pt x="79014" y="4849300"/>
                  <a:pt x="78634" y="4838250"/>
                </a:cubicBezTo>
                <a:cubicBezTo>
                  <a:pt x="77682" y="4810627"/>
                  <a:pt x="77872" y="4783004"/>
                  <a:pt x="78062" y="4755381"/>
                </a:cubicBezTo>
                <a:cubicBezTo>
                  <a:pt x="78252" y="4730614"/>
                  <a:pt x="75586" y="4704895"/>
                  <a:pt x="80920" y="4681083"/>
                </a:cubicBezTo>
                <a:cubicBezTo>
                  <a:pt x="86634" y="4656126"/>
                  <a:pt x="85872" y="4633647"/>
                  <a:pt x="79396" y="4609452"/>
                </a:cubicBezTo>
                <a:cubicBezTo>
                  <a:pt x="75014" y="4592878"/>
                  <a:pt x="74442" y="4575351"/>
                  <a:pt x="73110" y="4558207"/>
                </a:cubicBezTo>
                <a:cubicBezTo>
                  <a:pt x="71586" y="4539728"/>
                  <a:pt x="75586" y="4519343"/>
                  <a:pt x="69300" y="4502579"/>
                </a:cubicBezTo>
                <a:cubicBezTo>
                  <a:pt x="50629" y="4452665"/>
                  <a:pt x="46629" y="4401419"/>
                  <a:pt x="46629" y="4349222"/>
                </a:cubicBezTo>
                <a:cubicBezTo>
                  <a:pt x="46629" y="4339695"/>
                  <a:pt x="49295" y="4329979"/>
                  <a:pt x="52153" y="4320837"/>
                </a:cubicBezTo>
                <a:cubicBezTo>
                  <a:pt x="69300" y="4267493"/>
                  <a:pt x="67776" y="4213961"/>
                  <a:pt x="57297" y="4159667"/>
                </a:cubicBezTo>
                <a:cubicBezTo>
                  <a:pt x="55011" y="4148427"/>
                  <a:pt x="54629" y="4135854"/>
                  <a:pt x="56915" y="4124614"/>
                </a:cubicBezTo>
                <a:cubicBezTo>
                  <a:pt x="63584" y="4092989"/>
                  <a:pt x="74634" y="4062318"/>
                  <a:pt x="79396" y="4030503"/>
                </a:cubicBezTo>
                <a:cubicBezTo>
                  <a:pt x="87206" y="3977925"/>
                  <a:pt x="60918" y="3932394"/>
                  <a:pt x="43771" y="3885338"/>
                </a:cubicBezTo>
                <a:cubicBezTo>
                  <a:pt x="31627" y="3851761"/>
                  <a:pt x="8016" y="3821935"/>
                  <a:pt x="426" y="3786777"/>
                </a:cubicBezTo>
                <a:lnTo>
                  <a:pt x="0" y="3773897"/>
                </a:lnTo>
                <a:lnTo>
                  <a:pt x="0" y="3393882"/>
                </a:lnTo>
                <a:lnTo>
                  <a:pt x="11838" y="3359516"/>
                </a:lnTo>
                <a:cubicBezTo>
                  <a:pt x="14434" y="3346205"/>
                  <a:pt x="14910" y="3332774"/>
                  <a:pt x="12910" y="3318771"/>
                </a:cubicBezTo>
                <a:cubicBezTo>
                  <a:pt x="12243" y="3314104"/>
                  <a:pt x="9909" y="3308770"/>
                  <a:pt x="6718" y="3304079"/>
                </a:cubicBezTo>
                <a:lnTo>
                  <a:pt x="0" y="3297657"/>
                </a:lnTo>
                <a:lnTo>
                  <a:pt x="0" y="3207867"/>
                </a:lnTo>
                <a:lnTo>
                  <a:pt x="15553" y="3186771"/>
                </a:lnTo>
                <a:cubicBezTo>
                  <a:pt x="28483" y="3162329"/>
                  <a:pt x="30484" y="3134647"/>
                  <a:pt x="36341" y="3107500"/>
                </a:cubicBezTo>
                <a:cubicBezTo>
                  <a:pt x="41105" y="3085403"/>
                  <a:pt x="41295" y="3064827"/>
                  <a:pt x="38057" y="3042728"/>
                </a:cubicBezTo>
                <a:cubicBezTo>
                  <a:pt x="30817" y="2994722"/>
                  <a:pt x="41105" y="2948047"/>
                  <a:pt x="54249" y="2901943"/>
                </a:cubicBezTo>
                <a:cubicBezTo>
                  <a:pt x="63012" y="2871462"/>
                  <a:pt x="68346" y="2840219"/>
                  <a:pt x="77300" y="2809930"/>
                </a:cubicBezTo>
                <a:cubicBezTo>
                  <a:pt x="84158" y="2787259"/>
                  <a:pt x="92351" y="2764590"/>
                  <a:pt x="103399" y="2743826"/>
                </a:cubicBezTo>
                <a:cubicBezTo>
                  <a:pt x="119594" y="2713723"/>
                  <a:pt x="143978" y="2687436"/>
                  <a:pt x="137500" y="2649143"/>
                </a:cubicBezTo>
                <a:cubicBezTo>
                  <a:pt x="131786" y="2615421"/>
                  <a:pt x="143786" y="2584942"/>
                  <a:pt x="155217" y="2554079"/>
                </a:cubicBezTo>
                <a:cubicBezTo>
                  <a:pt x="163599" y="2531409"/>
                  <a:pt x="172173" y="2508742"/>
                  <a:pt x="177507" y="2485307"/>
                </a:cubicBezTo>
                <a:cubicBezTo>
                  <a:pt x="183794" y="2457492"/>
                  <a:pt x="181126" y="2426059"/>
                  <a:pt x="192748" y="2401292"/>
                </a:cubicBezTo>
                <a:cubicBezTo>
                  <a:pt x="204940" y="2375383"/>
                  <a:pt x="196748" y="2353859"/>
                  <a:pt x="193318" y="2330806"/>
                </a:cubicBezTo>
                <a:cubicBezTo>
                  <a:pt x="187984" y="2294039"/>
                  <a:pt x="178077" y="2257459"/>
                  <a:pt x="190652" y="2220312"/>
                </a:cubicBezTo>
                <a:cubicBezTo>
                  <a:pt x="205892" y="2175163"/>
                  <a:pt x="222275" y="2130393"/>
                  <a:pt x="236753" y="2085054"/>
                </a:cubicBezTo>
                <a:cubicBezTo>
                  <a:pt x="242280" y="2067525"/>
                  <a:pt x="244566" y="2048668"/>
                  <a:pt x="247042" y="2030378"/>
                </a:cubicBezTo>
                <a:cubicBezTo>
                  <a:pt x="249138" y="2013043"/>
                  <a:pt x="243804" y="1992279"/>
                  <a:pt x="251804" y="1978940"/>
                </a:cubicBezTo>
                <a:cubicBezTo>
                  <a:pt x="272379" y="1944649"/>
                  <a:pt x="282475" y="1909408"/>
                  <a:pt x="282475" y="1869780"/>
                </a:cubicBezTo>
                <a:cubicBezTo>
                  <a:pt x="282475" y="1854920"/>
                  <a:pt x="291049" y="1840441"/>
                  <a:pt x="292573" y="1825393"/>
                </a:cubicBezTo>
                <a:cubicBezTo>
                  <a:pt x="294477" y="1804816"/>
                  <a:pt x="299622" y="1781194"/>
                  <a:pt x="292381" y="1763287"/>
                </a:cubicBezTo>
                <a:cubicBezTo>
                  <a:pt x="275237" y="1721185"/>
                  <a:pt x="289525" y="1687086"/>
                  <a:pt x="306480" y="1650317"/>
                </a:cubicBezTo>
                <a:cubicBezTo>
                  <a:pt x="323244" y="1614120"/>
                  <a:pt x="336579" y="1576019"/>
                  <a:pt x="347629" y="1537537"/>
                </a:cubicBezTo>
                <a:cubicBezTo>
                  <a:pt x="351629" y="1523059"/>
                  <a:pt x="344961" y="1505724"/>
                  <a:pt x="343629" y="1489720"/>
                </a:cubicBezTo>
                <a:cubicBezTo>
                  <a:pt x="343247" y="1484004"/>
                  <a:pt x="342675" y="1477717"/>
                  <a:pt x="344581" y="1472575"/>
                </a:cubicBezTo>
                <a:cubicBezTo>
                  <a:pt x="362870" y="1422854"/>
                  <a:pt x="376776" y="1372368"/>
                  <a:pt x="367252" y="1318456"/>
                </a:cubicBezTo>
                <a:cubicBezTo>
                  <a:pt x="366298" y="1313504"/>
                  <a:pt x="368394" y="1307978"/>
                  <a:pt x="369728" y="1303024"/>
                </a:cubicBezTo>
                <a:cubicBezTo>
                  <a:pt x="376586" y="1278829"/>
                  <a:pt x="387444" y="1255206"/>
                  <a:pt x="389921" y="1230633"/>
                </a:cubicBezTo>
                <a:cubicBezTo>
                  <a:pt x="396017" y="1170051"/>
                  <a:pt x="398495" y="1109091"/>
                  <a:pt x="402495" y="1048125"/>
                </a:cubicBezTo>
                <a:cubicBezTo>
                  <a:pt x="402685" y="1044315"/>
                  <a:pt x="402685" y="1040315"/>
                  <a:pt x="404019" y="1036887"/>
                </a:cubicBezTo>
                <a:cubicBezTo>
                  <a:pt x="412211" y="1014406"/>
                  <a:pt x="409543" y="994785"/>
                  <a:pt x="393923" y="975733"/>
                </a:cubicBezTo>
                <a:cubicBezTo>
                  <a:pt x="387064" y="967350"/>
                  <a:pt x="383444" y="955920"/>
                  <a:pt x="379634" y="945444"/>
                </a:cubicBezTo>
                <a:cubicBezTo>
                  <a:pt x="373918" y="930011"/>
                  <a:pt x="368394" y="914200"/>
                  <a:pt x="364774" y="898198"/>
                </a:cubicBezTo>
                <a:cubicBezTo>
                  <a:pt x="361346" y="882384"/>
                  <a:pt x="356583" y="865430"/>
                  <a:pt x="359250" y="850189"/>
                </a:cubicBezTo>
                <a:cubicBezTo>
                  <a:pt x="364012" y="822756"/>
                  <a:pt x="374680" y="796655"/>
                  <a:pt x="381730" y="769605"/>
                </a:cubicBezTo>
                <a:cubicBezTo>
                  <a:pt x="384206" y="760270"/>
                  <a:pt x="383824" y="749982"/>
                  <a:pt x="384016" y="740268"/>
                </a:cubicBezTo>
                <a:cubicBezTo>
                  <a:pt x="384586" y="717977"/>
                  <a:pt x="379062" y="695116"/>
                  <a:pt x="394875" y="674923"/>
                </a:cubicBezTo>
                <a:cubicBezTo>
                  <a:pt x="409733" y="656255"/>
                  <a:pt x="405353" y="637392"/>
                  <a:pt x="394113" y="617772"/>
                </a:cubicBezTo>
                <a:cubicBezTo>
                  <a:pt x="386110" y="603673"/>
                  <a:pt x="379824" y="587672"/>
                  <a:pt x="376776" y="571860"/>
                </a:cubicBezTo>
                <a:cubicBezTo>
                  <a:pt x="372586" y="550141"/>
                  <a:pt x="370870" y="528615"/>
                  <a:pt x="373348" y="505182"/>
                </a:cubicBezTo>
                <a:cubicBezTo>
                  <a:pt x="375062" y="488607"/>
                  <a:pt x="375824" y="475081"/>
                  <a:pt x="385920" y="462126"/>
                </a:cubicBezTo>
                <a:cubicBezTo>
                  <a:pt x="387444" y="460032"/>
                  <a:pt x="387826" y="456222"/>
                  <a:pt x="387634" y="453364"/>
                </a:cubicBezTo>
                <a:cubicBezTo>
                  <a:pt x="384396" y="415835"/>
                  <a:pt x="386110" y="378686"/>
                  <a:pt x="388399" y="340774"/>
                </a:cubicBezTo>
                <a:cubicBezTo>
                  <a:pt x="391445" y="292579"/>
                  <a:pt x="382492" y="241901"/>
                  <a:pt x="350487" y="200182"/>
                </a:cubicBezTo>
                <a:cubicBezTo>
                  <a:pt x="345723" y="194085"/>
                  <a:pt x="343629" y="184941"/>
                  <a:pt x="342485" y="176939"/>
                </a:cubicBezTo>
                <a:cubicBezTo>
                  <a:pt x="337533" y="139219"/>
                  <a:pt x="334103" y="101308"/>
                  <a:pt x="328579" y="63587"/>
                </a:cubicBezTo>
                <a:cubicBezTo>
                  <a:pt x="325530" y="43012"/>
                  <a:pt x="322862" y="21486"/>
                  <a:pt x="314480" y="2817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64DEED3-BC52-4F15-8426-D33275CB01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620000" y="-1"/>
            <a:ext cx="874716" cy="6858001"/>
            <a:chOff x="7620000" y="-1"/>
            <a:chExt cx="874716" cy="6858001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37D94AD-9CD7-4F7F-B13A-399B378406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F6D3FDC-6FDD-4615-B246-1FC651E95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4628357" y="2991642"/>
              <a:ext cx="6858001" cy="874716"/>
            </a:xfrm>
            <a:custGeom>
              <a:avLst/>
              <a:gdLst>
                <a:gd name="connsiteX0" fmla="*/ 0 w 6858001"/>
                <a:gd name="connsiteY0" fmla="*/ 533314 h 874716"/>
                <a:gd name="connsiteX1" fmla="*/ 0 w 6858001"/>
                <a:gd name="connsiteY1" fmla="*/ 69206 h 874716"/>
                <a:gd name="connsiteX2" fmla="*/ 21486 w 6858001"/>
                <a:gd name="connsiteY2" fmla="*/ 71924 h 874716"/>
                <a:gd name="connsiteX3" fmla="*/ 228948 w 6858001"/>
                <a:gd name="connsiteY3" fmla="*/ 88116 h 874716"/>
                <a:gd name="connsiteX4" fmla="*/ 313533 w 6858001"/>
                <a:gd name="connsiteY4" fmla="*/ 62779 h 874716"/>
                <a:gd name="connsiteX5" fmla="*/ 338870 w 6858001"/>
                <a:gd name="connsiteY5" fmla="*/ 62207 h 874716"/>
                <a:gd name="connsiteX6" fmla="*/ 395640 w 6858001"/>
                <a:gd name="connsiteY6" fmla="*/ 72114 h 874716"/>
                <a:gd name="connsiteX7" fmla="*/ 512802 w 6858001"/>
                <a:gd name="connsiteY7" fmla="*/ 65446 h 874716"/>
                <a:gd name="connsiteX8" fmla="*/ 556047 w 6858001"/>
                <a:gd name="connsiteY8" fmla="*/ 55349 h 874716"/>
                <a:gd name="connsiteX9" fmla="*/ 580050 w 6858001"/>
                <a:gd name="connsiteY9" fmla="*/ 48871 h 874716"/>
                <a:gd name="connsiteX10" fmla="*/ 703308 w 6858001"/>
                <a:gd name="connsiteY10" fmla="*/ 30964 h 874716"/>
                <a:gd name="connsiteX11" fmla="*/ 758174 w 6858001"/>
                <a:gd name="connsiteY11" fmla="*/ 11724 h 874716"/>
                <a:gd name="connsiteX12" fmla="*/ 773035 w 6858001"/>
                <a:gd name="connsiteY12" fmla="*/ 8866 h 874716"/>
                <a:gd name="connsiteX13" fmla="*/ 854379 w 6858001"/>
                <a:gd name="connsiteY13" fmla="*/ 16866 h 874716"/>
                <a:gd name="connsiteX14" fmla="*/ 915343 w 6858001"/>
                <a:gd name="connsiteY14" fmla="*/ 47919 h 874716"/>
                <a:gd name="connsiteX15" fmla="*/ 927155 w 6858001"/>
                <a:gd name="connsiteY15" fmla="*/ 58397 h 874716"/>
                <a:gd name="connsiteX16" fmla="*/ 1097087 w 6858001"/>
                <a:gd name="connsiteY16" fmla="*/ 54777 h 874716"/>
                <a:gd name="connsiteX17" fmla="*/ 1123185 w 6858001"/>
                <a:gd name="connsiteY17" fmla="*/ 50395 h 874716"/>
                <a:gd name="connsiteX18" fmla="*/ 1249302 w 6858001"/>
                <a:gd name="connsiteY18" fmla="*/ 68684 h 874716"/>
                <a:gd name="connsiteX19" fmla="*/ 1286069 w 6858001"/>
                <a:gd name="connsiteY19" fmla="*/ 72304 h 874716"/>
                <a:gd name="connsiteX20" fmla="*/ 1417899 w 6858001"/>
                <a:gd name="connsiteY20" fmla="*/ 88688 h 874716"/>
                <a:gd name="connsiteX21" fmla="*/ 1436568 w 6858001"/>
                <a:gd name="connsiteY21" fmla="*/ 73448 h 874716"/>
                <a:gd name="connsiteX22" fmla="*/ 1490292 w 6858001"/>
                <a:gd name="connsiteY22" fmla="*/ 35154 h 874716"/>
                <a:gd name="connsiteX23" fmla="*/ 1596213 w 6858001"/>
                <a:gd name="connsiteY23" fmla="*/ 1245 h 874716"/>
                <a:gd name="connsiteX24" fmla="*/ 1624980 w 6858001"/>
                <a:gd name="connsiteY24" fmla="*/ 3150 h 874716"/>
                <a:gd name="connsiteX25" fmla="*/ 1697753 w 6858001"/>
                <a:gd name="connsiteY25" fmla="*/ 59731 h 874716"/>
                <a:gd name="connsiteX26" fmla="*/ 1733188 w 6858001"/>
                <a:gd name="connsiteY26" fmla="*/ 82400 h 874716"/>
                <a:gd name="connsiteX27" fmla="*/ 1833775 w 6858001"/>
                <a:gd name="connsiteY27" fmla="*/ 124121 h 874716"/>
                <a:gd name="connsiteX28" fmla="*/ 1842158 w 6858001"/>
                <a:gd name="connsiteY28" fmla="*/ 131742 h 874716"/>
                <a:gd name="connsiteX29" fmla="*/ 1916454 w 6858001"/>
                <a:gd name="connsiteY29" fmla="*/ 222233 h 874716"/>
                <a:gd name="connsiteX30" fmla="*/ 1933219 w 6858001"/>
                <a:gd name="connsiteY30" fmla="*/ 237663 h 874716"/>
                <a:gd name="connsiteX31" fmla="*/ 1953413 w 6858001"/>
                <a:gd name="connsiteY31" fmla="*/ 261668 h 874716"/>
                <a:gd name="connsiteX32" fmla="*/ 2016469 w 6858001"/>
                <a:gd name="connsiteY32" fmla="*/ 308151 h 874716"/>
                <a:gd name="connsiteX33" fmla="*/ 2094578 w 6858001"/>
                <a:gd name="connsiteY33" fmla="*/ 323010 h 874716"/>
                <a:gd name="connsiteX34" fmla="*/ 2188879 w 6858001"/>
                <a:gd name="connsiteY34" fmla="*/ 345681 h 874716"/>
                <a:gd name="connsiteX35" fmla="*/ 2228314 w 6858001"/>
                <a:gd name="connsiteY35" fmla="*/ 360921 h 874716"/>
                <a:gd name="connsiteX36" fmla="*/ 2334044 w 6858001"/>
                <a:gd name="connsiteY36" fmla="*/ 389878 h 874716"/>
                <a:gd name="connsiteX37" fmla="*/ 2409485 w 6858001"/>
                <a:gd name="connsiteY37" fmla="*/ 414263 h 874716"/>
                <a:gd name="connsiteX38" fmla="*/ 2518264 w 6858001"/>
                <a:gd name="connsiteY38" fmla="*/ 428552 h 874716"/>
                <a:gd name="connsiteX39" fmla="*/ 2571034 w 6858001"/>
                <a:gd name="connsiteY39" fmla="*/ 429122 h 874716"/>
                <a:gd name="connsiteX40" fmla="*/ 2668001 w 6858001"/>
                <a:gd name="connsiteY40" fmla="*/ 502276 h 874716"/>
                <a:gd name="connsiteX41" fmla="*/ 2745348 w 6858001"/>
                <a:gd name="connsiteY41" fmla="*/ 550666 h 874716"/>
                <a:gd name="connsiteX42" fmla="*/ 2826694 w 6858001"/>
                <a:gd name="connsiteY42" fmla="*/ 527233 h 874716"/>
                <a:gd name="connsiteX43" fmla="*/ 2848793 w 6858001"/>
                <a:gd name="connsiteY43" fmla="*/ 505134 h 874716"/>
                <a:gd name="connsiteX44" fmla="*/ 2982148 w 6858001"/>
                <a:gd name="connsiteY44" fmla="*/ 484179 h 874716"/>
                <a:gd name="connsiteX45" fmla="*/ 3172654 w 6858001"/>
                <a:gd name="connsiteY45" fmla="*/ 483417 h 874716"/>
                <a:gd name="connsiteX46" fmla="*/ 3489467 w 6858001"/>
                <a:gd name="connsiteY46" fmla="*/ 435790 h 874716"/>
                <a:gd name="connsiteX47" fmla="*/ 3544713 w 6858001"/>
                <a:gd name="connsiteY47" fmla="*/ 413691 h 874716"/>
                <a:gd name="connsiteX48" fmla="*/ 3606817 w 6858001"/>
                <a:gd name="connsiteY48" fmla="*/ 408167 h 874716"/>
                <a:gd name="connsiteX49" fmla="*/ 3630632 w 6858001"/>
                <a:gd name="connsiteY49" fmla="*/ 421693 h 874716"/>
                <a:gd name="connsiteX50" fmla="*/ 3734837 w 6858001"/>
                <a:gd name="connsiteY50" fmla="*/ 441886 h 874716"/>
                <a:gd name="connsiteX51" fmla="*/ 3754652 w 6858001"/>
                <a:gd name="connsiteY51" fmla="*/ 442268 h 874716"/>
                <a:gd name="connsiteX52" fmla="*/ 3822472 w 6858001"/>
                <a:gd name="connsiteY52" fmla="*/ 433694 h 874716"/>
                <a:gd name="connsiteX53" fmla="*/ 3885338 w 6858001"/>
                <a:gd name="connsiteY53" fmla="*/ 428742 h 874716"/>
                <a:gd name="connsiteX54" fmla="*/ 4043839 w 6858001"/>
                <a:gd name="connsiteY54" fmla="*/ 444934 h 874716"/>
                <a:gd name="connsiteX55" fmla="*/ 4165383 w 6858001"/>
                <a:gd name="connsiteY55" fmla="*/ 441124 h 874716"/>
                <a:gd name="connsiteX56" fmla="*/ 4221391 w 6858001"/>
                <a:gd name="connsiteY56" fmla="*/ 444934 h 874716"/>
                <a:gd name="connsiteX57" fmla="*/ 4253014 w 6858001"/>
                <a:gd name="connsiteY57" fmla="*/ 450650 h 874716"/>
                <a:gd name="connsiteX58" fmla="*/ 4324645 w 6858001"/>
                <a:gd name="connsiteY58" fmla="*/ 490466 h 874716"/>
                <a:gd name="connsiteX59" fmla="*/ 4363890 w 6858001"/>
                <a:gd name="connsiteY59" fmla="*/ 499420 h 874716"/>
                <a:gd name="connsiteX60" fmla="*/ 4482004 w 6858001"/>
                <a:gd name="connsiteY60" fmla="*/ 498658 h 874716"/>
                <a:gd name="connsiteX61" fmla="*/ 4659174 w 6858001"/>
                <a:gd name="connsiteY61" fmla="*/ 438648 h 874716"/>
                <a:gd name="connsiteX62" fmla="*/ 4677655 w 6858001"/>
                <a:gd name="connsiteY62" fmla="*/ 430646 h 874716"/>
                <a:gd name="connsiteX63" fmla="*/ 4767764 w 6858001"/>
                <a:gd name="connsiteY63" fmla="*/ 420739 h 874716"/>
                <a:gd name="connsiteX64" fmla="*/ 4828916 w 6858001"/>
                <a:gd name="connsiteY64" fmla="*/ 434266 h 874716"/>
                <a:gd name="connsiteX65" fmla="*/ 4912168 w 6858001"/>
                <a:gd name="connsiteY65" fmla="*/ 462271 h 874716"/>
                <a:gd name="connsiteX66" fmla="*/ 4987037 w 6858001"/>
                <a:gd name="connsiteY66" fmla="*/ 485703 h 874716"/>
                <a:gd name="connsiteX67" fmla="*/ 5041521 w 6858001"/>
                <a:gd name="connsiteY67" fmla="*/ 512182 h 874716"/>
                <a:gd name="connsiteX68" fmla="*/ 5166113 w 6858001"/>
                <a:gd name="connsiteY68" fmla="*/ 531615 h 874716"/>
                <a:gd name="connsiteX69" fmla="*/ 5179067 w 6858001"/>
                <a:gd name="connsiteY69" fmla="*/ 534853 h 874716"/>
                <a:gd name="connsiteX70" fmla="*/ 5272796 w 6858001"/>
                <a:gd name="connsiteY70" fmla="*/ 511230 h 874716"/>
                <a:gd name="connsiteX71" fmla="*/ 5385384 w 6858001"/>
                <a:gd name="connsiteY71" fmla="*/ 487227 h 874716"/>
                <a:gd name="connsiteX72" fmla="*/ 5425582 w 6858001"/>
                <a:gd name="connsiteY72" fmla="*/ 495418 h 874716"/>
                <a:gd name="connsiteX73" fmla="*/ 5480637 w 6858001"/>
                <a:gd name="connsiteY73" fmla="*/ 507040 h 874716"/>
                <a:gd name="connsiteX74" fmla="*/ 5531693 w 6858001"/>
                <a:gd name="connsiteY74" fmla="*/ 500944 h 874716"/>
                <a:gd name="connsiteX75" fmla="*/ 5562746 w 6858001"/>
                <a:gd name="connsiteY75" fmla="*/ 500372 h 874716"/>
                <a:gd name="connsiteX76" fmla="*/ 5704483 w 6858001"/>
                <a:gd name="connsiteY76" fmla="*/ 571620 h 874716"/>
                <a:gd name="connsiteX77" fmla="*/ 5740488 w 6858001"/>
                <a:gd name="connsiteY77" fmla="*/ 577526 h 874716"/>
                <a:gd name="connsiteX78" fmla="*/ 5760873 w 6858001"/>
                <a:gd name="connsiteY78" fmla="*/ 586291 h 874716"/>
                <a:gd name="connsiteX79" fmla="*/ 5883751 w 6858001"/>
                <a:gd name="connsiteY79" fmla="*/ 674686 h 874716"/>
                <a:gd name="connsiteX80" fmla="*/ 5935949 w 6858001"/>
                <a:gd name="connsiteY80" fmla="*/ 692592 h 874716"/>
                <a:gd name="connsiteX81" fmla="*/ 5993291 w 6858001"/>
                <a:gd name="connsiteY81" fmla="*/ 688972 h 874716"/>
                <a:gd name="connsiteX82" fmla="*/ 6026440 w 6858001"/>
                <a:gd name="connsiteY82" fmla="*/ 682496 h 874716"/>
                <a:gd name="connsiteX83" fmla="*/ 6108738 w 6858001"/>
                <a:gd name="connsiteY83" fmla="*/ 626296 h 874716"/>
                <a:gd name="connsiteX84" fmla="*/ 6155602 w 6858001"/>
                <a:gd name="connsiteY84" fmla="*/ 628202 h 874716"/>
                <a:gd name="connsiteX85" fmla="*/ 6228756 w 6858001"/>
                <a:gd name="connsiteY85" fmla="*/ 666873 h 874716"/>
                <a:gd name="connsiteX86" fmla="*/ 6361539 w 6858001"/>
                <a:gd name="connsiteY86" fmla="*/ 684210 h 874716"/>
                <a:gd name="connsiteX87" fmla="*/ 6428979 w 6858001"/>
                <a:gd name="connsiteY87" fmla="*/ 630106 h 874716"/>
                <a:gd name="connsiteX88" fmla="*/ 6463840 w 6858001"/>
                <a:gd name="connsiteY88" fmla="*/ 578098 h 874716"/>
                <a:gd name="connsiteX89" fmla="*/ 6564620 w 6858001"/>
                <a:gd name="connsiteY89" fmla="*/ 517708 h 874716"/>
                <a:gd name="connsiteX90" fmla="*/ 6588625 w 6858001"/>
                <a:gd name="connsiteY90" fmla="*/ 540187 h 874716"/>
                <a:gd name="connsiteX91" fmla="*/ 6662541 w 6858001"/>
                <a:gd name="connsiteY91" fmla="*/ 549714 h 874716"/>
                <a:gd name="connsiteX92" fmla="*/ 6742552 w 6858001"/>
                <a:gd name="connsiteY92" fmla="*/ 548952 h 874716"/>
                <a:gd name="connsiteX93" fmla="*/ 6812063 w 6858001"/>
                <a:gd name="connsiteY93" fmla="*/ 568430 h 874716"/>
                <a:gd name="connsiteX94" fmla="*/ 6858001 w 6858001"/>
                <a:gd name="connsiteY94" fmla="*/ 562267 h 874716"/>
                <a:gd name="connsiteX95" fmla="*/ 6858001 w 6858001"/>
                <a:gd name="connsiteY95" fmla="*/ 734520 h 874716"/>
                <a:gd name="connsiteX96" fmla="*/ 6815516 w 6858001"/>
                <a:gd name="connsiteY96" fmla="*/ 744220 h 874716"/>
                <a:gd name="connsiteX97" fmla="*/ 6748458 w 6858001"/>
                <a:gd name="connsiteY97" fmla="*/ 763271 h 874716"/>
                <a:gd name="connsiteX98" fmla="*/ 6584812 w 6858001"/>
                <a:gd name="connsiteY98" fmla="*/ 784797 h 874716"/>
                <a:gd name="connsiteX99" fmla="*/ 6415833 w 6858001"/>
                <a:gd name="connsiteY99" fmla="*/ 805562 h 874716"/>
                <a:gd name="connsiteX100" fmla="*/ 6323058 w 6858001"/>
                <a:gd name="connsiteY100" fmla="*/ 812420 h 874716"/>
                <a:gd name="connsiteX101" fmla="*/ 6242093 w 6858001"/>
                <a:gd name="connsiteY101" fmla="*/ 823281 h 874716"/>
                <a:gd name="connsiteX102" fmla="*/ 6171605 w 6858001"/>
                <a:gd name="connsiteY102" fmla="*/ 830139 h 874716"/>
                <a:gd name="connsiteX103" fmla="*/ 6059397 w 6858001"/>
                <a:gd name="connsiteY103" fmla="*/ 844045 h 874716"/>
                <a:gd name="connsiteX104" fmla="*/ 6012723 w 6858001"/>
                <a:gd name="connsiteY104" fmla="*/ 847665 h 874716"/>
                <a:gd name="connsiteX105" fmla="*/ 5902610 w 6858001"/>
                <a:gd name="connsiteY105" fmla="*/ 847473 h 874716"/>
                <a:gd name="connsiteX106" fmla="*/ 5864318 w 6858001"/>
                <a:gd name="connsiteY106" fmla="*/ 845569 h 874716"/>
                <a:gd name="connsiteX107" fmla="*/ 5790592 w 6858001"/>
                <a:gd name="connsiteY107" fmla="*/ 821947 h 874716"/>
                <a:gd name="connsiteX108" fmla="*/ 5781830 w 6858001"/>
                <a:gd name="connsiteY108" fmla="*/ 820233 h 874716"/>
                <a:gd name="connsiteX109" fmla="*/ 5733440 w 6858001"/>
                <a:gd name="connsiteY109" fmla="*/ 810896 h 874716"/>
                <a:gd name="connsiteX110" fmla="*/ 5706959 w 6858001"/>
                <a:gd name="connsiteY110" fmla="*/ 807848 h 874716"/>
                <a:gd name="connsiteX111" fmla="*/ 5606372 w 6858001"/>
                <a:gd name="connsiteY111" fmla="*/ 788417 h 874716"/>
                <a:gd name="connsiteX112" fmla="*/ 5548460 w 6858001"/>
                <a:gd name="connsiteY112" fmla="*/ 779273 h 874716"/>
                <a:gd name="connsiteX113" fmla="*/ 5501594 w 6858001"/>
                <a:gd name="connsiteY113" fmla="*/ 780607 h 874716"/>
                <a:gd name="connsiteX114" fmla="*/ 5419295 w 6858001"/>
                <a:gd name="connsiteY114" fmla="*/ 782321 h 874716"/>
                <a:gd name="connsiteX115" fmla="*/ 5393005 w 6858001"/>
                <a:gd name="connsiteY115" fmla="*/ 786703 h 874716"/>
                <a:gd name="connsiteX116" fmla="*/ 5274129 w 6858001"/>
                <a:gd name="connsiteY116" fmla="*/ 774129 h 874716"/>
                <a:gd name="connsiteX117" fmla="*/ 5206308 w 6858001"/>
                <a:gd name="connsiteY117" fmla="*/ 773177 h 874716"/>
                <a:gd name="connsiteX118" fmla="*/ 5129916 w 6858001"/>
                <a:gd name="connsiteY118" fmla="*/ 757554 h 874716"/>
                <a:gd name="connsiteX119" fmla="*/ 5107627 w 6858001"/>
                <a:gd name="connsiteY119" fmla="*/ 758316 h 874716"/>
                <a:gd name="connsiteX120" fmla="*/ 5082670 w 6858001"/>
                <a:gd name="connsiteY120" fmla="*/ 759651 h 874716"/>
                <a:gd name="connsiteX121" fmla="*/ 5006086 w 6858001"/>
                <a:gd name="connsiteY121" fmla="*/ 760795 h 874716"/>
                <a:gd name="connsiteX122" fmla="*/ 4959602 w 6858001"/>
                <a:gd name="connsiteY122" fmla="*/ 766509 h 874716"/>
                <a:gd name="connsiteX123" fmla="*/ 4871019 w 6858001"/>
                <a:gd name="connsiteY123" fmla="*/ 763081 h 874716"/>
                <a:gd name="connsiteX124" fmla="*/ 4838250 w 6858001"/>
                <a:gd name="connsiteY124" fmla="*/ 768033 h 874716"/>
                <a:gd name="connsiteX125" fmla="*/ 4755381 w 6858001"/>
                <a:gd name="connsiteY125" fmla="*/ 768605 h 874716"/>
                <a:gd name="connsiteX126" fmla="*/ 4681083 w 6858001"/>
                <a:gd name="connsiteY126" fmla="*/ 765747 h 874716"/>
                <a:gd name="connsiteX127" fmla="*/ 4609452 w 6858001"/>
                <a:gd name="connsiteY127" fmla="*/ 767271 h 874716"/>
                <a:gd name="connsiteX128" fmla="*/ 4558207 w 6858001"/>
                <a:gd name="connsiteY128" fmla="*/ 773557 h 874716"/>
                <a:gd name="connsiteX129" fmla="*/ 4502579 w 6858001"/>
                <a:gd name="connsiteY129" fmla="*/ 777367 h 874716"/>
                <a:gd name="connsiteX130" fmla="*/ 4349222 w 6858001"/>
                <a:gd name="connsiteY130" fmla="*/ 800038 h 874716"/>
                <a:gd name="connsiteX131" fmla="*/ 4320837 w 6858001"/>
                <a:gd name="connsiteY131" fmla="*/ 794514 h 874716"/>
                <a:gd name="connsiteX132" fmla="*/ 4159667 w 6858001"/>
                <a:gd name="connsiteY132" fmla="*/ 789370 h 874716"/>
                <a:gd name="connsiteX133" fmla="*/ 4124614 w 6858001"/>
                <a:gd name="connsiteY133" fmla="*/ 789752 h 874716"/>
                <a:gd name="connsiteX134" fmla="*/ 4030503 w 6858001"/>
                <a:gd name="connsiteY134" fmla="*/ 767271 h 874716"/>
                <a:gd name="connsiteX135" fmla="*/ 3885338 w 6858001"/>
                <a:gd name="connsiteY135" fmla="*/ 802896 h 874716"/>
                <a:gd name="connsiteX136" fmla="*/ 3749506 w 6858001"/>
                <a:gd name="connsiteY136" fmla="*/ 847473 h 874716"/>
                <a:gd name="connsiteX137" fmla="*/ 3732361 w 6858001"/>
                <a:gd name="connsiteY137" fmla="*/ 853190 h 874716"/>
                <a:gd name="connsiteX138" fmla="*/ 3683591 w 6858001"/>
                <a:gd name="connsiteY138" fmla="*/ 862906 h 874716"/>
                <a:gd name="connsiteX139" fmla="*/ 3623201 w 6858001"/>
                <a:gd name="connsiteY139" fmla="*/ 866334 h 874716"/>
                <a:gd name="connsiteX140" fmla="*/ 3546617 w 6858001"/>
                <a:gd name="connsiteY140" fmla="*/ 874716 h 874716"/>
                <a:gd name="connsiteX141" fmla="*/ 3485275 w 6858001"/>
                <a:gd name="connsiteY141" fmla="*/ 864238 h 874716"/>
                <a:gd name="connsiteX142" fmla="*/ 3399546 w 6858001"/>
                <a:gd name="connsiteY142" fmla="*/ 848618 h 874716"/>
                <a:gd name="connsiteX143" fmla="*/ 3318771 w 6858001"/>
                <a:gd name="connsiteY143" fmla="*/ 833757 h 874716"/>
                <a:gd name="connsiteX144" fmla="*/ 3293244 w 6858001"/>
                <a:gd name="connsiteY144" fmla="*/ 851284 h 874716"/>
                <a:gd name="connsiteX145" fmla="*/ 3253809 w 6858001"/>
                <a:gd name="connsiteY145" fmla="*/ 866524 h 874716"/>
                <a:gd name="connsiteX146" fmla="*/ 3209993 w 6858001"/>
                <a:gd name="connsiteY146" fmla="*/ 848235 h 874716"/>
                <a:gd name="connsiteX147" fmla="*/ 3107500 w 6858001"/>
                <a:gd name="connsiteY147" fmla="*/ 810326 h 874716"/>
                <a:gd name="connsiteX148" fmla="*/ 3042728 w 6858001"/>
                <a:gd name="connsiteY148" fmla="*/ 808610 h 874716"/>
                <a:gd name="connsiteX149" fmla="*/ 2901943 w 6858001"/>
                <a:gd name="connsiteY149" fmla="*/ 792418 h 874716"/>
                <a:gd name="connsiteX150" fmla="*/ 2809930 w 6858001"/>
                <a:gd name="connsiteY150" fmla="*/ 769367 h 874716"/>
                <a:gd name="connsiteX151" fmla="*/ 2743826 w 6858001"/>
                <a:gd name="connsiteY151" fmla="*/ 743268 h 874716"/>
                <a:gd name="connsiteX152" fmla="*/ 2649143 w 6858001"/>
                <a:gd name="connsiteY152" fmla="*/ 709167 h 874716"/>
                <a:gd name="connsiteX153" fmla="*/ 2554079 w 6858001"/>
                <a:gd name="connsiteY153" fmla="*/ 691450 h 874716"/>
                <a:gd name="connsiteX154" fmla="*/ 2485307 w 6858001"/>
                <a:gd name="connsiteY154" fmla="*/ 669160 h 874716"/>
                <a:gd name="connsiteX155" fmla="*/ 2401292 w 6858001"/>
                <a:gd name="connsiteY155" fmla="*/ 653919 h 874716"/>
                <a:gd name="connsiteX156" fmla="*/ 2330806 w 6858001"/>
                <a:gd name="connsiteY156" fmla="*/ 653349 h 874716"/>
                <a:gd name="connsiteX157" fmla="*/ 2220312 w 6858001"/>
                <a:gd name="connsiteY157" fmla="*/ 656015 h 874716"/>
                <a:gd name="connsiteX158" fmla="*/ 2085054 w 6858001"/>
                <a:gd name="connsiteY158" fmla="*/ 609914 h 874716"/>
                <a:gd name="connsiteX159" fmla="*/ 2030378 w 6858001"/>
                <a:gd name="connsiteY159" fmla="*/ 599625 h 874716"/>
                <a:gd name="connsiteX160" fmla="*/ 1978940 w 6858001"/>
                <a:gd name="connsiteY160" fmla="*/ 594863 h 874716"/>
                <a:gd name="connsiteX161" fmla="*/ 1869780 w 6858001"/>
                <a:gd name="connsiteY161" fmla="*/ 564192 h 874716"/>
                <a:gd name="connsiteX162" fmla="*/ 1825393 w 6858001"/>
                <a:gd name="connsiteY162" fmla="*/ 554094 h 874716"/>
                <a:gd name="connsiteX163" fmla="*/ 1763287 w 6858001"/>
                <a:gd name="connsiteY163" fmla="*/ 554286 h 874716"/>
                <a:gd name="connsiteX164" fmla="*/ 1650317 w 6858001"/>
                <a:gd name="connsiteY164" fmla="*/ 540187 h 874716"/>
                <a:gd name="connsiteX165" fmla="*/ 1537537 w 6858001"/>
                <a:gd name="connsiteY165" fmla="*/ 499038 h 874716"/>
                <a:gd name="connsiteX166" fmla="*/ 1489720 w 6858001"/>
                <a:gd name="connsiteY166" fmla="*/ 503038 h 874716"/>
                <a:gd name="connsiteX167" fmla="*/ 1472575 w 6858001"/>
                <a:gd name="connsiteY167" fmla="*/ 502086 h 874716"/>
                <a:gd name="connsiteX168" fmla="*/ 1318456 w 6858001"/>
                <a:gd name="connsiteY168" fmla="*/ 479415 h 874716"/>
                <a:gd name="connsiteX169" fmla="*/ 1303024 w 6858001"/>
                <a:gd name="connsiteY169" fmla="*/ 476939 h 874716"/>
                <a:gd name="connsiteX170" fmla="*/ 1230633 w 6858001"/>
                <a:gd name="connsiteY170" fmla="*/ 456746 h 874716"/>
                <a:gd name="connsiteX171" fmla="*/ 1048125 w 6858001"/>
                <a:gd name="connsiteY171" fmla="*/ 444172 h 874716"/>
                <a:gd name="connsiteX172" fmla="*/ 1036887 w 6858001"/>
                <a:gd name="connsiteY172" fmla="*/ 442648 h 874716"/>
                <a:gd name="connsiteX173" fmla="*/ 975733 w 6858001"/>
                <a:gd name="connsiteY173" fmla="*/ 452744 h 874716"/>
                <a:gd name="connsiteX174" fmla="*/ 945444 w 6858001"/>
                <a:gd name="connsiteY174" fmla="*/ 467033 h 874716"/>
                <a:gd name="connsiteX175" fmla="*/ 898198 w 6858001"/>
                <a:gd name="connsiteY175" fmla="*/ 481893 h 874716"/>
                <a:gd name="connsiteX176" fmla="*/ 850189 w 6858001"/>
                <a:gd name="connsiteY176" fmla="*/ 487417 h 874716"/>
                <a:gd name="connsiteX177" fmla="*/ 769605 w 6858001"/>
                <a:gd name="connsiteY177" fmla="*/ 464937 h 874716"/>
                <a:gd name="connsiteX178" fmla="*/ 740268 w 6858001"/>
                <a:gd name="connsiteY178" fmla="*/ 462651 h 874716"/>
                <a:gd name="connsiteX179" fmla="*/ 674923 w 6858001"/>
                <a:gd name="connsiteY179" fmla="*/ 451792 h 874716"/>
                <a:gd name="connsiteX180" fmla="*/ 617772 w 6858001"/>
                <a:gd name="connsiteY180" fmla="*/ 452554 h 874716"/>
                <a:gd name="connsiteX181" fmla="*/ 571860 w 6858001"/>
                <a:gd name="connsiteY181" fmla="*/ 469891 h 874716"/>
                <a:gd name="connsiteX182" fmla="*/ 505182 w 6858001"/>
                <a:gd name="connsiteY182" fmla="*/ 473319 h 874716"/>
                <a:gd name="connsiteX183" fmla="*/ 462126 w 6858001"/>
                <a:gd name="connsiteY183" fmla="*/ 460747 h 874716"/>
                <a:gd name="connsiteX184" fmla="*/ 453364 w 6858001"/>
                <a:gd name="connsiteY184" fmla="*/ 459033 h 874716"/>
                <a:gd name="connsiteX185" fmla="*/ 340774 w 6858001"/>
                <a:gd name="connsiteY185" fmla="*/ 458268 h 874716"/>
                <a:gd name="connsiteX186" fmla="*/ 200182 w 6858001"/>
                <a:gd name="connsiteY186" fmla="*/ 496180 h 874716"/>
                <a:gd name="connsiteX187" fmla="*/ 176939 w 6858001"/>
                <a:gd name="connsiteY187" fmla="*/ 504182 h 874716"/>
                <a:gd name="connsiteX188" fmla="*/ 63587 w 6858001"/>
                <a:gd name="connsiteY188" fmla="*/ 518088 h 874716"/>
                <a:gd name="connsiteX189" fmla="*/ 2817 w 6858001"/>
                <a:gd name="connsiteY189" fmla="*/ 532187 h 874716"/>
                <a:gd name="connsiteX190" fmla="*/ 0 w 6858001"/>
                <a:gd name="connsiteY190" fmla="*/ 533314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</a:cxnLst>
              <a:rect l="l" t="t" r="r" b="b"/>
              <a:pathLst>
                <a:path w="6858001" h="874716">
                  <a:moveTo>
                    <a:pt x="0" y="533314"/>
                  </a:moveTo>
                  <a:lnTo>
                    <a:pt x="0" y="69206"/>
                  </a:lnTo>
                  <a:lnTo>
                    <a:pt x="21486" y="71924"/>
                  </a:lnTo>
                  <a:cubicBezTo>
                    <a:pt x="92546" y="60493"/>
                    <a:pt x="159604" y="87354"/>
                    <a:pt x="228948" y="88116"/>
                  </a:cubicBezTo>
                  <a:cubicBezTo>
                    <a:pt x="260382" y="88496"/>
                    <a:pt x="291435" y="94592"/>
                    <a:pt x="313533" y="62779"/>
                  </a:cubicBezTo>
                  <a:cubicBezTo>
                    <a:pt x="316389" y="58587"/>
                    <a:pt x="330298" y="60873"/>
                    <a:pt x="338870" y="62207"/>
                  </a:cubicBezTo>
                  <a:cubicBezTo>
                    <a:pt x="357921" y="65066"/>
                    <a:pt x="376781" y="72304"/>
                    <a:pt x="395640" y="72114"/>
                  </a:cubicBezTo>
                  <a:cubicBezTo>
                    <a:pt x="434695" y="71924"/>
                    <a:pt x="473939" y="68876"/>
                    <a:pt x="512802" y="65446"/>
                  </a:cubicBezTo>
                  <a:cubicBezTo>
                    <a:pt x="527470" y="64112"/>
                    <a:pt x="541569" y="58969"/>
                    <a:pt x="556047" y="55349"/>
                  </a:cubicBezTo>
                  <a:cubicBezTo>
                    <a:pt x="564048" y="53253"/>
                    <a:pt x="572622" y="47729"/>
                    <a:pt x="580050" y="48871"/>
                  </a:cubicBezTo>
                  <a:cubicBezTo>
                    <a:pt x="623106" y="55539"/>
                    <a:pt x="662541" y="39157"/>
                    <a:pt x="703308" y="30964"/>
                  </a:cubicBezTo>
                  <a:cubicBezTo>
                    <a:pt x="722169" y="27154"/>
                    <a:pt x="739886" y="18010"/>
                    <a:pt x="758174" y="11724"/>
                  </a:cubicBezTo>
                  <a:cubicBezTo>
                    <a:pt x="762936" y="10008"/>
                    <a:pt x="768271" y="8484"/>
                    <a:pt x="773035" y="8866"/>
                  </a:cubicBezTo>
                  <a:cubicBezTo>
                    <a:pt x="800276" y="11152"/>
                    <a:pt x="827329" y="14390"/>
                    <a:pt x="854379" y="16866"/>
                  </a:cubicBezTo>
                  <a:cubicBezTo>
                    <a:pt x="878956" y="19152"/>
                    <a:pt x="903722" y="19914"/>
                    <a:pt x="915343" y="47919"/>
                  </a:cubicBezTo>
                  <a:cubicBezTo>
                    <a:pt x="917059" y="52301"/>
                    <a:pt x="922773" y="55539"/>
                    <a:pt x="927155" y="58397"/>
                  </a:cubicBezTo>
                  <a:cubicBezTo>
                    <a:pt x="994785" y="102405"/>
                    <a:pt x="1030980" y="101261"/>
                    <a:pt x="1097087" y="54777"/>
                  </a:cubicBezTo>
                  <a:cubicBezTo>
                    <a:pt x="1103945" y="50015"/>
                    <a:pt x="1118613" y="46585"/>
                    <a:pt x="1123185" y="50395"/>
                  </a:cubicBezTo>
                  <a:cubicBezTo>
                    <a:pt x="1162049" y="82020"/>
                    <a:pt x="1204532" y="78590"/>
                    <a:pt x="1249302" y="68684"/>
                  </a:cubicBezTo>
                  <a:cubicBezTo>
                    <a:pt x="1260922" y="66018"/>
                    <a:pt x="1277307" y="66018"/>
                    <a:pt x="1286069" y="72304"/>
                  </a:cubicBezTo>
                  <a:cubicBezTo>
                    <a:pt x="1327790" y="101451"/>
                    <a:pt x="1372560" y="97261"/>
                    <a:pt x="1417899" y="88688"/>
                  </a:cubicBezTo>
                  <a:cubicBezTo>
                    <a:pt x="1424948" y="87354"/>
                    <a:pt x="1433522" y="80114"/>
                    <a:pt x="1436568" y="73448"/>
                  </a:cubicBezTo>
                  <a:cubicBezTo>
                    <a:pt x="1447428" y="49825"/>
                    <a:pt x="1467813" y="41823"/>
                    <a:pt x="1490292" y="35154"/>
                  </a:cubicBezTo>
                  <a:cubicBezTo>
                    <a:pt x="1525727" y="24296"/>
                    <a:pt x="1560588" y="11532"/>
                    <a:pt x="1596213" y="1245"/>
                  </a:cubicBezTo>
                  <a:cubicBezTo>
                    <a:pt x="1604978" y="-1231"/>
                    <a:pt x="1615836" y="293"/>
                    <a:pt x="1624980" y="3150"/>
                  </a:cubicBezTo>
                  <a:cubicBezTo>
                    <a:pt x="1656223" y="12866"/>
                    <a:pt x="1676036" y="37251"/>
                    <a:pt x="1697753" y="59731"/>
                  </a:cubicBezTo>
                  <a:cubicBezTo>
                    <a:pt x="1707279" y="69638"/>
                    <a:pt x="1720423" y="76686"/>
                    <a:pt x="1733188" y="82400"/>
                  </a:cubicBezTo>
                  <a:cubicBezTo>
                    <a:pt x="1766335" y="97071"/>
                    <a:pt x="1800246" y="110215"/>
                    <a:pt x="1833775" y="124121"/>
                  </a:cubicBezTo>
                  <a:cubicBezTo>
                    <a:pt x="1837013" y="125455"/>
                    <a:pt x="1839679" y="128884"/>
                    <a:pt x="1842158" y="131742"/>
                  </a:cubicBezTo>
                  <a:cubicBezTo>
                    <a:pt x="1866922" y="161843"/>
                    <a:pt x="1891497" y="192132"/>
                    <a:pt x="1916454" y="222233"/>
                  </a:cubicBezTo>
                  <a:cubicBezTo>
                    <a:pt x="1921216" y="227947"/>
                    <a:pt x="1928076" y="232139"/>
                    <a:pt x="1933219" y="237663"/>
                  </a:cubicBezTo>
                  <a:cubicBezTo>
                    <a:pt x="1940459" y="245283"/>
                    <a:pt x="1949603" y="252524"/>
                    <a:pt x="1953413" y="261668"/>
                  </a:cubicBezTo>
                  <a:cubicBezTo>
                    <a:pt x="1965224" y="290433"/>
                    <a:pt x="1987894" y="302817"/>
                    <a:pt x="2016469" y="308151"/>
                  </a:cubicBezTo>
                  <a:cubicBezTo>
                    <a:pt x="2042570" y="313104"/>
                    <a:pt x="2068669" y="317296"/>
                    <a:pt x="2094578" y="323010"/>
                  </a:cubicBezTo>
                  <a:cubicBezTo>
                    <a:pt x="2126201" y="329868"/>
                    <a:pt x="2157636" y="337298"/>
                    <a:pt x="2188879" y="345681"/>
                  </a:cubicBezTo>
                  <a:cubicBezTo>
                    <a:pt x="2202404" y="349301"/>
                    <a:pt x="2216692" y="353491"/>
                    <a:pt x="2228314" y="360921"/>
                  </a:cubicBezTo>
                  <a:cubicBezTo>
                    <a:pt x="2260890" y="381496"/>
                    <a:pt x="2295753" y="395402"/>
                    <a:pt x="2334044" y="389878"/>
                  </a:cubicBezTo>
                  <a:cubicBezTo>
                    <a:pt x="2364715" y="385496"/>
                    <a:pt x="2390434" y="396736"/>
                    <a:pt x="2409485" y="414263"/>
                  </a:cubicBezTo>
                  <a:cubicBezTo>
                    <a:pt x="2444158" y="446078"/>
                    <a:pt x="2481305" y="438838"/>
                    <a:pt x="2518264" y="428552"/>
                  </a:cubicBezTo>
                  <a:cubicBezTo>
                    <a:pt x="2537315" y="423217"/>
                    <a:pt x="2552935" y="423979"/>
                    <a:pt x="2571034" y="429122"/>
                  </a:cubicBezTo>
                  <a:cubicBezTo>
                    <a:pt x="2612945" y="441124"/>
                    <a:pt x="2640950" y="473701"/>
                    <a:pt x="2668001" y="502276"/>
                  </a:cubicBezTo>
                  <a:cubicBezTo>
                    <a:pt x="2691054" y="526661"/>
                    <a:pt x="2716963" y="540377"/>
                    <a:pt x="2745348" y="550666"/>
                  </a:cubicBezTo>
                  <a:cubicBezTo>
                    <a:pt x="2781163" y="563810"/>
                    <a:pt x="2809548" y="558858"/>
                    <a:pt x="2826694" y="527233"/>
                  </a:cubicBezTo>
                  <a:cubicBezTo>
                    <a:pt x="2831457" y="518278"/>
                    <a:pt x="2839839" y="507800"/>
                    <a:pt x="2848793" y="505134"/>
                  </a:cubicBezTo>
                  <a:cubicBezTo>
                    <a:pt x="2892037" y="491800"/>
                    <a:pt x="2935854" y="472367"/>
                    <a:pt x="2982148" y="484179"/>
                  </a:cubicBezTo>
                  <a:cubicBezTo>
                    <a:pt x="3046158" y="500372"/>
                    <a:pt x="3108644" y="499420"/>
                    <a:pt x="3172654" y="483417"/>
                  </a:cubicBezTo>
                  <a:cubicBezTo>
                    <a:pt x="3276480" y="457508"/>
                    <a:pt x="3380305" y="430076"/>
                    <a:pt x="3489467" y="435790"/>
                  </a:cubicBezTo>
                  <a:cubicBezTo>
                    <a:pt x="3507563" y="436742"/>
                    <a:pt x="3529090" y="425121"/>
                    <a:pt x="3544713" y="413691"/>
                  </a:cubicBezTo>
                  <a:cubicBezTo>
                    <a:pt x="3574622" y="391974"/>
                    <a:pt x="3573288" y="390258"/>
                    <a:pt x="3606817" y="408167"/>
                  </a:cubicBezTo>
                  <a:cubicBezTo>
                    <a:pt x="3614819" y="412549"/>
                    <a:pt x="3624725" y="415215"/>
                    <a:pt x="3630632" y="421693"/>
                  </a:cubicBezTo>
                  <a:cubicBezTo>
                    <a:pt x="3660731" y="454650"/>
                    <a:pt x="3697880" y="446648"/>
                    <a:pt x="3734837" y="441886"/>
                  </a:cubicBezTo>
                  <a:cubicBezTo>
                    <a:pt x="3741315" y="440934"/>
                    <a:pt x="3749125" y="439600"/>
                    <a:pt x="3754652" y="442268"/>
                  </a:cubicBezTo>
                  <a:cubicBezTo>
                    <a:pt x="3779607" y="454268"/>
                    <a:pt x="3800753" y="450078"/>
                    <a:pt x="3822472" y="433694"/>
                  </a:cubicBezTo>
                  <a:cubicBezTo>
                    <a:pt x="3841331" y="419597"/>
                    <a:pt x="3863049" y="411215"/>
                    <a:pt x="3885338" y="428742"/>
                  </a:cubicBezTo>
                  <a:cubicBezTo>
                    <a:pt x="3934870" y="467605"/>
                    <a:pt x="3987829" y="469509"/>
                    <a:pt x="4043839" y="444934"/>
                  </a:cubicBezTo>
                  <a:cubicBezTo>
                    <a:pt x="4083845" y="427407"/>
                    <a:pt x="4123280" y="423407"/>
                    <a:pt x="4165383" y="441124"/>
                  </a:cubicBezTo>
                  <a:cubicBezTo>
                    <a:pt x="4181576" y="447982"/>
                    <a:pt x="4202531" y="443410"/>
                    <a:pt x="4221391" y="444934"/>
                  </a:cubicBezTo>
                  <a:cubicBezTo>
                    <a:pt x="4232060" y="445696"/>
                    <a:pt x="4243872" y="445886"/>
                    <a:pt x="4253014" y="450650"/>
                  </a:cubicBezTo>
                  <a:cubicBezTo>
                    <a:pt x="4277401" y="462843"/>
                    <a:pt x="4300070" y="478463"/>
                    <a:pt x="4324645" y="490466"/>
                  </a:cubicBezTo>
                  <a:cubicBezTo>
                    <a:pt x="4336457" y="496180"/>
                    <a:pt x="4350554" y="499228"/>
                    <a:pt x="4363890" y="499420"/>
                  </a:cubicBezTo>
                  <a:cubicBezTo>
                    <a:pt x="4403325" y="500372"/>
                    <a:pt x="4442761" y="500372"/>
                    <a:pt x="4482004" y="498658"/>
                  </a:cubicBezTo>
                  <a:cubicBezTo>
                    <a:pt x="4546776" y="495990"/>
                    <a:pt x="4612500" y="495418"/>
                    <a:pt x="4659174" y="438648"/>
                  </a:cubicBezTo>
                  <a:cubicBezTo>
                    <a:pt x="4662986" y="434076"/>
                    <a:pt x="4671176" y="431408"/>
                    <a:pt x="4677655" y="430646"/>
                  </a:cubicBezTo>
                  <a:cubicBezTo>
                    <a:pt x="4707564" y="427027"/>
                    <a:pt x="4738235" y="426645"/>
                    <a:pt x="4767764" y="420739"/>
                  </a:cubicBezTo>
                  <a:cubicBezTo>
                    <a:pt x="4791386" y="415977"/>
                    <a:pt x="4811009" y="417501"/>
                    <a:pt x="4828916" y="434266"/>
                  </a:cubicBezTo>
                  <a:cubicBezTo>
                    <a:pt x="4852348" y="456364"/>
                    <a:pt x="4880925" y="469319"/>
                    <a:pt x="4912168" y="462271"/>
                  </a:cubicBezTo>
                  <a:cubicBezTo>
                    <a:pt x="4943409" y="455412"/>
                    <a:pt x="4963984" y="470271"/>
                    <a:pt x="4987037" y="485703"/>
                  </a:cubicBezTo>
                  <a:cubicBezTo>
                    <a:pt x="5003801" y="496942"/>
                    <a:pt x="5022852" y="511040"/>
                    <a:pt x="5041521" y="512182"/>
                  </a:cubicBezTo>
                  <a:cubicBezTo>
                    <a:pt x="5083814" y="514658"/>
                    <a:pt x="5120201" y="553904"/>
                    <a:pt x="5166113" y="531615"/>
                  </a:cubicBezTo>
                  <a:cubicBezTo>
                    <a:pt x="5169161" y="530091"/>
                    <a:pt x="5174685" y="533901"/>
                    <a:pt x="5179067" y="534853"/>
                  </a:cubicBezTo>
                  <a:cubicBezTo>
                    <a:pt x="5214121" y="542093"/>
                    <a:pt x="5247078" y="535043"/>
                    <a:pt x="5272796" y="511230"/>
                  </a:cubicBezTo>
                  <a:cubicBezTo>
                    <a:pt x="5306516" y="480177"/>
                    <a:pt x="5343855" y="477129"/>
                    <a:pt x="5385384" y="487227"/>
                  </a:cubicBezTo>
                  <a:cubicBezTo>
                    <a:pt x="5398721" y="490466"/>
                    <a:pt x="5412057" y="492752"/>
                    <a:pt x="5425582" y="495418"/>
                  </a:cubicBezTo>
                  <a:cubicBezTo>
                    <a:pt x="5443870" y="499228"/>
                    <a:pt x="5462351" y="503230"/>
                    <a:pt x="5480637" y="507040"/>
                  </a:cubicBezTo>
                  <a:cubicBezTo>
                    <a:pt x="5498356" y="510850"/>
                    <a:pt x="5517979" y="517326"/>
                    <a:pt x="5531693" y="500944"/>
                  </a:cubicBezTo>
                  <a:cubicBezTo>
                    <a:pt x="5543506" y="486845"/>
                    <a:pt x="5551888" y="488179"/>
                    <a:pt x="5562746" y="500372"/>
                  </a:cubicBezTo>
                  <a:cubicBezTo>
                    <a:pt x="5600467" y="543045"/>
                    <a:pt x="5646189" y="569716"/>
                    <a:pt x="5704483" y="571620"/>
                  </a:cubicBezTo>
                  <a:cubicBezTo>
                    <a:pt x="5716485" y="572002"/>
                    <a:pt x="5728678" y="574668"/>
                    <a:pt x="5740488" y="577526"/>
                  </a:cubicBezTo>
                  <a:cubicBezTo>
                    <a:pt x="5747728" y="579241"/>
                    <a:pt x="5756493" y="581147"/>
                    <a:pt x="5760873" y="586291"/>
                  </a:cubicBezTo>
                  <a:cubicBezTo>
                    <a:pt x="5794974" y="625534"/>
                    <a:pt x="5837457" y="652777"/>
                    <a:pt x="5883751" y="674686"/>
                  </a:cubicBezTo>
                  <a:cubicBezTo>
                    <a:pt x="5900323" y="682496"/>
                    <a:pt x="5918042" y="690306"/>
                    <a:pt x="5935949" y="692592"/>
                  </a:cubicBezTo>
                  <a:cubicBezTo>
                    <a:pt x="5954617" y="694878"/>
                    <a:pt x="5974240" y="691068"/>
                    <a:pt x="5993291" y="688972"/>
                  </a:cubicBezTo>
                  <a:cubicBezTo>
                    <a:pt x="6004531" y="687830"/>
                    <a:pt x="6017485" y="688020"/>
                    <a:pt x="6026440" y="682496"/>
                  </a:cubicBezTo>
                  <a:cubicBezTo>
                    <a:pt x="6054825" y="665159"/>
                    <a:pt x="6082258" y="646491"/>
                    <a:pt x="6108738" y="626296"/>
                  </a:cubicBezTo>
                  <a:cubicBezTo>
                    <a:pt x="6131409" y="608960"/>
                    <a:pt x="6135981" y="606483"/>
                    <a:pt x="6155602" y="628202"/>
                  </a:cubicBezTo>
                  <a:cubicBezTo>
                    <a:pt x="6175797" y="650491"/>
                    <a:pt x="6200944" y="662111"/>
                    <a:pt x="6228756" y="666873"/>
                  </a:cubicBezTo>
                  <a:cubicBezTo>
                    <a:pt x="6272764" y="674304"/>
                    <a:pt x="6317151" y="680590"/>
                    <a:pt x="6361539" y="684210"/>
                  </a:cubicBezTo>
                  <a:cubicBezTo>
                    <a:pt x="6401736" y="687448"/>
                    <a:pt x="6420977" y="669922"/>
                    <a:pt x="6428979" y="630106"/>
                  </a:cubicBezTo>
                  <a:cubicBezTo>
                    <a:pt x="6433551" y="608007"/>
                    <a:pt x="6439458" y="584003"/>
                    <a:pt x="6463840" y="578098"/>
                  </a:cubicBezTo>
                  <a:cubicBezTo>
                    <a:pt x="6503658" y="568572"/>
                    <a:pt x="6544997" y="564382"/>
                    <a:pt x="6564620" y="517708"/>
                  </a:cubicBezTo>
                  <a:cubicBezTo>
                    <a:pt x="6575478" y="527995"/>
                    <a:pt x="6582146" y="534091"/>
                    <a:pt x="6588625" y="540187"/>
                  </a:cubicBezTo>
                  <a:cubicBezTo>
                    <a:pt x="6606531" y="557142"/>
                    <a:pt x="6643678" y="564382"/>
                    <a:pt x="6662541" y="549714"/>
                  </a:cubicBezTo>
                  <a:cubicBezTo>
                    <a:pt x="6690354" y="528377"/>
                    <a:pt x="6715883" y="532377"/>
                    <a:pt x="6742552" y="548952"/>
                  </a:cubicBezTo>
                  <a:cubicBezTo>
                    <a:pt x="6764841" y="562668"/>
                    <a:pt x="6788417" y="567954"/>
                    <a:pt x="6812063" y="568430"/>
                  </a:cubicBezTo>
                  <a:lnTo>
                    <a:pt x="6858001" y="562267"/>
                  </a:lnTo>
                  <a:lnTo>
                    <a:pt x="6858001" y="734520"/>
                  </a:lnTo>
                  <a:lnTo>
                    <a:pt x="6815516" y="744220"/>
                  </a:lnTo>
                  <a:cubicBezTo>
                    <a:pt x="6793035" y="749744"/>
                    <a:pt x="6771319" y="759651"/>
                    <a:pt x="6748458" y="763271"/>
                  </a:cubicBezTo>
                  <a:cubicBezTo>
                    <a:pt x="6694164" y="771843"/>
                    <a:pt x="6639488" y="777939"/>
                    <a:pt x="6584812" y="784797"/>
                  </a:cubicBezTo>
                  <a:cubicBezTo>
                    <a:pt x="6528424" y="791846"/>
                    <a:pt x="6472225" y="799276"/>
                    <a:pt x="6415833" y="805562"/>
                  </a:cubicBezTo>
                  <a:cubicBezTo>
                    <a:pt x="6384972" y="808802"/>
                    <a:pt x="6353919" y="809372"/>
                    <a:pt x="6323058" y="812420"/>
                  </a:cubicBezTo>
                  <a:cubicBezTo>
                    <a:pt x="6296005" y="815088"/>
                    <a:pt x="6269144" y="820041"/>
                    <a:pt x="6242093" y="823281"/>
                  </a:cubicBezTo>
                  <a:cubicBezTo>
                    <a:pt x="6218660" y="825947"/>
                    <a:pt x="6195037" y="827471"/>
                    <a:pt x="6171605" y="830139"/>
                  </a:cubicBezTo>
                  <a:cubicBezTo>
                    <a:pt x="6134075" y="834519"/>
                    <a:pt x="6096736" y="839473"/>
                    <a:pt x="6059397" y="844045"/>
                  </a:cubicBezTo>
                  <a:cubicBezTo>
                    <a:pt x="6043776" y="845759"/>
                    <a:pt x="6027392" y="850522"/>
                    <a:pt x="6012723" y="847665"/>
                  </a:cubicBezTo>
                  <a:cubicBezTo>
                    <a:pt x="5975764" y="840425"/>
                    <a:pt x="5939377" y="842521"/>
                    <a:pt x="5902610" y="847473"/>
                  </a:cubicBezTo>
                  <a:cubicBezTo>
                    <a:pt x="5890037" y="849190"/>
                    <a:pt x="5876511" y="848808"/>
                    <a:pt x="5864318" y="845569"/>
                  </a:cubicBezTo>
                  <a:cubicBezTo>
                    <a:pt x="5839361" y="839091"/>
                    <a:pt x="5815169" y="829947"/>
                    <a:pt x="5790592" y="821947"/>
                  </a:cubicBezTo>
                  <a:cubicBezTo>
                    <a:pt x="5787924" y="820995"/>
                    <a:pt x="5784686" y="820803"/>
                    <a:pt x="5781830" y="820233"/>
                  </a:cubicBezTo>
                  <a:cubicBezTo>
                    <a:pt x="5765635" y="816992"/>
                    <a:pt x="5749634" y="813754"/>
                    <a:pt x="5733440" y="810896"/>
                  </a:cubicBezTo>
                  <a:cubicBezTo>
                    <a:pt x="5724678" y="809372"/>
                    <a:pt x="5715723" y="809182"/>
                    <a:pt x="5706959" y="807848"/>
                  </a:cubicBezTo>
                  <a:cubicBezTo>
                    <a:pt x="5673050" y="802514"/>
                    <a:pt x="5635711" y="811468"/>
                    <a:pt x="5606372" y="788417"/>
                  </a:cubicBezTo>
                  <a:cubicBezTo>
                    <a:pt x="5587321" y="773557"/>
                    <a:pt x="5568842" y="776987"/>
                    <a:pt x="5548460" y="779273"/>
                  </a:cubicBezTo>
                  <a:cubicBezTo>
                    <a:pt x="5533027" y="780987"/>
                    <a:pt x="5517215" y="780415"/>
                    <a:pt x="5501594" y="780607"/>
                  </a:cubicBezTo>
                  <a:cubicBezTo>
                    <a:pt x="5474161" y="781177"/>
                    <a:pt x="5446728" y="781369"/>
                    <a:pt x="5419295" y="782321"/>
                  </a:cubicBezTo>
                  <a:cubicBezTo>
                    <a:pt x="5410531" y="782701"/>
                    <a:pt x="5401579" y="787465"/>
                    <a:pt x="5393005" y="786703"/>
                  </a:cubicBezTo>
                  <a:cubicBezTo>
                    <a:pt x="5353379" y="783083"/>
                    <a:pt x="5313754" y="777367"/>
                    <a:pt x="5274129" y="774129"/>
                  </a:cubicBezTo>
                  <a:cubicBezTo>
                    <a:pt x="5251650" y="772225"/>
                    <a:pt x="5228597" y="775843"/>
                    <a:pt x="5206308" y="773177"/>
                  </a:cubicBezTo>
                  <a:cubicBezTo>
                    <a:pt x="5180591" y="770129"/>
                    <a:pt x="5155445" y="762319"/>
                    <a:pt x="5129916" y="757554"/>
                  </a:cubicBezTo>
                  <a:cubicBezTo>
                    <a:pt x="5122867" y="756222"/>
                    <a:pt x="5115057" y="757936"/>
                    <a:pt x="5107627" y="758316"/>
                  </a:cubicBezTo>
                  <a:cubicBezTo>
                    <a:pt x="5099245" y="758699"/>
                    <a:pt x="5091052" y="759461"/>
                    <a:pt x="5082670" y="759651"/>
                  </a:cubicBezTo>
                  <a:cubicBezTo>
                    <a:pt x="5057141" y="760033"/>
                    <a:pt x="5031614" y="759461"/>
                    <a:pt x="5006086" y="760795"/>
                  </a:cubicBezTo>
                  <a:cubicBezTo>
                    <a:pt x="4990465" y="761557"/>
                    <a:pt x="4974082" y="769367"/>
                    <a:pt x="4959602" y="766509"/>
                  </a:cubicBezTo>
                  <a:cubicBezTo>
                    <a:pt x="4930075" y="760985"/>
                    <a:pt x="4900546" y="773367"/>
                    <a:pt x="4871019" y="763081"/>
                  </a:cubicBezTo>
                  <a:cubicBezTo>
                    <a:pt x="4861873" y="760033"/>
                    <a:pt x="4849300" y="767653"/>
                    <a:pt x="4838250" y="768033"/>
                  </a:cubicBezTo>
                  <a:cubicBezTo>
                    <a:pt x="4810627" y="768985"/>
                    <a:pt x="4783004" y="768795"/>
                    <a:pt x="4755381" y="768605"/>
                  </a:cubicBezTo>
                  <a:cubicBezTo>
                    <a:pt x="4730614" y="768415"/>
                    <a:pt x="4704895" y="771081"/>
                    <a:pt x="4681083" y="765747"/>
                  </a:cubicBezTo>
                  <a:cubicBezTo>
                    <a:pt x="4656126" y="760033"/>
                    <a:pt x="4633647" y="760795"/>
                    <a:pt x="4609452" y="767271"/>
                  </a:cubicBezTo>
                  <a:cubicBezTo>
                    <a:pt x="4592878" y="771653"/>
                    <a:pt x="4575351" y="772225"/>
                    <a:pt x="4558207" y="773557"/>
                  </a:cubicBezTo>
                  <a:cubicBezTo>
                    <a:pt x="4539728" y="775081"/>
                    <a:pt x="4519343" y="771081"/>
                    <a:pt x="4502579" y="777367"/>
                  </a:cubicBezTo>
                  <a:cubicBezTo>
                    <a:pt x="4452665" y="796038"/>
                    <a:pt x="4401419" y="800038"/>
                    <a:pt x="4349222" y="800038"/>
                  </a:cubicBezTo>
                  <a:cubicBezTo>
                    <a:pt x="4339695" y="800038"/>
                    <a:pt x="4329979" y="797372"/>
                    <a:pt x="4320837" y="794514"/>
                  </a:cubicBezTo>
                  <a:cubicBezTo>
                    <a:pt x="4267493" y="777367"/>
                    <a:pt x="4213961" y="778891"/>
                    <a:pt x="4159667" y="789370"/>
                  </a:cubicBezTo>
                  <a:cubicBezTo>
                    <a:pt x="4148427" y="791656"/>
                    <a:pt x="4135854" y="792038"/>
                    <a:pt x="4124614" y="789752"/>
                  </a:cubicBezTo>
                  <a:cubicBezTo>
                    <a:pt x="4092989" y="783083"/>
                    <a:pt x="4062318" y="772033"/>
                    <a:pt x="4030503" y="767271"/>
                  </a:cubicBezTo>
                  <a:cubicBezTo>
                    <a:pt x="3977925" y="759461"/>
                    <a:pt x="3932394" y="785749"/>
                    <a:pt x="3885338" y="802896"/>
                  </a:cubicBezTo>
                  <a:cubicBezTo>
                    <a:pt x="3840569" y="819089"/>
                    <a:pt x="3802467" y="855666"/>
                    <a:pt x="3749506" y="847473"/>
                  </a:cubicBezTo>
                  <a:cubicBezTo>
                    <a:pt x="3744173" y="846711"/>
                    <a:pt x="3738267" y="851856"/>
                    <a:pt x="3732361" y="853190"/>
                  </a:cubicBezTo>
                  <a:cubicBezTo>
                    <a:pt x="3716168" y="856810"/>
                    <a:pt x="3699976" y="861190"/>
                    <a:pt x="3683591" y="862906"/>
                  </a:cubicBezTo>
                  <a:cubicBezTo>
                    <a:pt x="3663589" y="865192"/>
                    <a:pt x="3643204" y="864430"/>
                    <a:pt x="3623201" y="866334"/>
                  </a:cubicBezTo>
                  <a:cubicBezTo>
                    <a:pt x="3597482" y="868620"/>
                    <a:pt x="3572146" y="874716"/>
                    <a:pt x="3546617" y="874716"/>
                  </a:cubicBezTo>
                  <a:cubicBezTo>
                    <a:pt x="3526042" y="874716"/>
                    <a:pt x="3505657" y="867668"/>
                    <a:pt x="3485275" y="864238"/>
                  </a:cubicBezTo>
                  <a:cubicBezTo>
                    <a:pt x="3456508" y="859476"/>
                    <a:pt x="3424883" y="860810"/>
                    <a:pt x="3399546" y="848618"/>
                  </a:cubicBezTo>
                  <a:cubicBezTo>
                    <a:pt x="3372495" y="835663"/>
                    <a:pt x="3346776" y="829757"/>
                    <a:pt x="3318771" y="833757"/>
                  </a:cubicBezTo>
                  <a:cubicBezTo>
                    <a:pt x="3309437" y="835091"/>
                    <a:pt x="3297434" y="843093"/>
                    <a:pt x="3293244" y="851284"/>
                  </a:cubicBezTo>
                  <a:cubicBezTo>
                    <a:pt x="3283908" y="869572"/>
                    <a:pt x="3271145" y="872812"/>
                    <a:pt x="3253809" y="866524"/>
                  </a:cubicBezTo>
                  <a:cubicBezTo>
                    <a:pt x="3238758" y="861190"/>
                    <a:pt x="3220280" y="858524"/>
                    <a:pt x="3209993" y="848235"/>
                  </a:cubicBezTo>
                  <a:cubicBezTo>
                    <a:pt x="3180844" y="819089"/>
                    <a:pt x="3143695" y="818136"/>
                    <a:pt x="3107500" y="810326"/>
                  </a:cubicBezTo>
                  <a:cubicBezTo>
                    <a:pt x="3085403" y="805562"/>
                    <a:pt x="3064827" y="805372"/>
                    <a:pt x="3042728" y="808610"/>
                  </a:cubicBezTo>
                  <a:cubicBezTo>
                    <a:pt x="2994722" y="815850"/>
                    <a:pt x="2948047" y="805562"/>
                    <a:pt x="2901943" y="792418"/>
                  </a:cubicBezTo>
                  <a:cubicBezTo>
                    <a:pt x="2871462" y="783655"/>
                    <a:pt x="2840219" y="778321"/>
                    <a:pt x="2809930" y="769367"/>
                  </a:cubicBezTo>
                  <a:cubicBezTo>
                    <a:pt x="2787259" y="762509"/>
                    <a:pt x="2764590" y="754316"/>
                    <a:pt x="2743826" y="743268"/>
                  </a:cubicBezTo>
                  <a:cubicBezTo>
                    <a:pt x="2713723" y="727073"/>
                    <a:pt x="2687436" y="702689"/>
                    <a:pt x="2649143" y="709167"/>
                  </a:cubicBezTo>
                  <a:cubicBezTo>
                    <a:pt x="2615421" y="714881"/>
                    <a:pt x="2584942" y="702881"/>
                    <a:pt x="2554079" y="691450"/>
                  </a:cubicBezTo>
                  <a:cubicBezTo>
                    <a:pt x="2531409" y="683068"/>
                    <a:pt x="2508742" y="674494"/>
                    <a:pt x="2485307" y="669160"/>
                  </a:cubicBezTo>
                  <a:cubicBezTo>
                    <a:pt x="2457492" y="662873"/>
                    <a:pt x="2426059" y="665541"/>
                    <a:pt x="2401292" y="653919"/>
                  </a:cubicBezTo>
                  <a:cubicBezTo>
                    <a:pt x="2375383" y="641727"/>
                    <a:pt x="2353859" y="649919"/>
                    <a:pt x="2330806" y="653349"/>
                  </a:cubicBezTo>
                  <a:cubicBezTo>
                    <a:pt x="2294039" y="658683"/>
                    <a:pt x="2257459" y="668590"/>
                    <a:pt x="2220312" y="656015"/>
                  </a:cubicBezTo>
                  <a:cubicBezTo>
                    <a:pt x="2175163" y="640775"/>
                    <a:pt x="2130393" y="624392"/>
                    <a:pt x="2085054" y="609914"/>
                  </a:cubicBezTo>
                  <a:cubicBezTo>
                    <a:pt x="2067525" y="604387"/>
                    <a:pt x="2048668" y="602101"/>
                    <a:pt x="2030378" y="599625"/>
                  </a:cubicBezTo>
                  <a:cubicBezTo>
                    <a:pt x="2013043" y="597529"/>
                    <a:pt x="1992279" y="602863"/>
                    <a:pt x="1978940" y="594863"/>
                  </a:cubicBezTo>
                  <a:cubicBezTo>
                    <a:pt x="1944649" y="574288"/>
                    <a:pt x="1909408" y="564192"/>
                    <a:pt x="1869780" y="564192"/>
                  </a:cubicBezTo>
                  <a:cubicBezTo>
                    <a:pt x="1854920" y="564192"/>
                    <a:pt x="1840441" y="555618"/>
                    <a:pt x="1825393" y="554094"/>
                  </a:cubicBezTo>
                  <a:cubicBezTo>
                    <a:pt x="1804816" y="552190"/>
                    <a:pt x="1781194" y="547045"/>
                    <a:pt x="1763287" y="554286"/>
                  </a:cubicBezTo>
                  <a:cubicBezTo>
                    <a:pt x="1721185" y="571430"/>
                    <a:pt x="1687086" y="557142"/>
                    <a:pt x="1650317" y="540187"/>
                  </a:cubicBezTo>
                  <a:cubicBezTo>
                    <a:pt x="1614120" y="523423"/>
                    <a:pt x="1576019" y="510088"/>
                    <a:pt x="1537537" y="499038"/>
                  </a:cubicBezTo>
                  <a:cubicBezTo>
                    <a:pt x="1523059" y="495038"/>
                    <a:pt x="1505724" y="501706"/>
                    <a:pt x="1489720" y="503038"/>
                  </a:cubicBezTo>
                  <a:cubicBezTo>
                    <a:pt x="1484004" y="503420"/>
                    <a:pt x="1477717" y="503992"/>
                    <a:pt x="1472575" y="502086"/>
                  </a:cubicBezTo>
                  <a:cubicBezTo>
                    <a:pt x="1422854" y="483797"/>
                    <a:pt x="1372368" y="469891"/>
                    <a:pt x="1318456" y="479415"/>
                  </a:cubicBezTo>
                  <a:cubicBezTo>
                    <a:pt x="1313504" y="480369"/>
                    <a:pt x="1307978" y="478273"/>
                    <a:pt x="1303024" y="476939"/>
                  </a:cubicBezTo>
                  <a:cubicBezTo>
                    <a:pt x="1278829" y="470081"/>
                    <a:pt x="1255206" y="459223"/>
                    <a:pt x="1230633" y="456746"/>
                  </a:cubicBezTo>
                  <a:cubicBezTo>
                    <a:pt x="1170051" y="450650"/>
                    <a:pt x="1109091" y="448172"/>
                    <a:pt x="1048125" y="444172"/>
                  </a:cubicBezTo>
                  <a:cubicBezTo>
                    <a:pt x="1044315" y="443982"/>
                    <a:pt x="1040315" y="443982"/>
                    <a:pt x="1036887" y="442648"/>
                  </a:cubicBezTo>
                  <a:cubicBezTo>
                    <a:pt x="1014406" y="434456"/>
                    <a:pt x="994785" y="437124"/>
                    <a:pt x="975733" y="452744"/>
                  </a:cubicBezTo>
                  <a:cubicBezTo>
                    <a:pt x="967350" y="459603"/>
                    <a:pt x="955920" y="463223"/>
                    <a:pt x="945444" y="467033"/>
                  </a:cubicBezTo>
                  <a:cubicBezTo>
                    <a:pt x="930011" y="472749"/>
                    <a:pt x="914200" y="478273"/>
                    <a:pt x="898198" y="481893"/>
                  </a:cubicBezTo>
                  <a:cubicBezTo>
                    <a:pt x="882384" y="485321"/>
                    <a:pt x="865430" y="490084"/>
                    <a:pt x="850189" y="487417"/>
                  </a:cubicBezTo>
                  <a:cubicBezTo>
                    <a:pt x="822756" y="482655"/>
                    <a:pt x="796655" y="471987"/>
                    <a:pt x="769605" y="464937"/>
                  </a:cubicBezTo>
                  <a:cubicBezTo>
                    <a:pt x="760270" y="462461"/>
                    <a:pt x="749982" y="462843"/>
                    <a:pt x="740268" y="462651"/>
                  </a:cubicBezTo>
                  <a:cubicBezTo>
                    <a:pt x="717977" y="462081"/>
                    <a:pt x="695116" y="467605"/>
                    <a:pt x="674923" y="451792"/>
                  </a:cubicBezTo>
                  <a:cubicBezTo>
                    <a:pt x="656255" y="436934"/>
                    <a:pt x="637392" y="441314"/>
                    <a:pt x="617772" y="452554"/>
                  </a:cubicBezTo>
                  <a:cubicBezTo>
                    <a:pt x="603673" y="460557"/>
                    <a:pt x="587672" y="466843"/>
                    <a:pt x="571860" y="469891"/>
                  </a:cubicBezTo>
                  <a:cubicBezTo>
                    <a:pt x="550141" y="474081"/>
                    <a:pt x="528615" y="475797"/>
                    <a:pt x="505182" y="473319"/>
                  </a:cubicBezTo>
                  <a:cubicBezTo>
                    <a:pt x="488607" y="471605"/>
                    <a:pt x="475081" y="470843"/>
                    <a:pt x="462126" y="460747"/>
                  </a:cubicBezTo>
                  <a:cubicBezTo>
                    <a:pt x="460032" y="459223"/>
                    <a:pt x="456222" y="458841"/>
                    <a:pt x="453364" y="459033"/>
                  </a:cubicBezTo>
                  <a:cubicBezTo>
                    <a:pt x="415835" y="462271"/>
                    <a:pt x="378686" y="460557"/>
                    <a:pt x="340774" y="458268"/>
                  </a:cubicBezTo>
                  <a:cubicBezTo>
                    <a:pt x="292579" y="455222"/>
                    <a:pt x="241901" y="464175"/>
                    <a:pt x="200182" y="496180"/>
                  </a:cubicBezTo>
                  <a:cubicBezTo>
                    <a:pt x="194085" y="500944"/>
                    <a:pt x="184941" y="503038"/>
                    <a:pt x="176939" y="504182"/>
                  </a:cubicBezTo>
                  <a:cubicBezTo>
                    <a:pt x="139219" y="509134"/>
                    <a:pt x="101308" y="512564"/>
                    <a:pt x="63587" y="518088"/>
                  </a:cubicBezTo>
                  <a:cubicBezTo>
                    <a:pt x="43012" y="521137"/>
                    <a:pt x="21486" y="523805"/>
                    <a:pt x="2817" y="532187"/>
                  </a:cubicBezTo>
                  <a:lnTo>
                    <a:pt x="0" y="533314"/>
                  </a:ln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9471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9B8A6DF-DC1E-B95F-D2FA-2CECC1E760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83" y="497529"/>
            <a:ext cx="8408504" cy="61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881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>
            <a:extLst>
              <a:ext uri="{FF2B5EF4-FFF2-40B4-BE49-F238E27FC236}">
                <a16:creationId xmlns:a16="http://schemas.microsoft.com/office/drawing/2014/main" id="{8FE1F1AD-941F-A6C2-11B2-BED4ECF72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590" y="131692"/>
            <a:ext cx="8968409" cy="6726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>
            <a:extLst>
              <a:ext uri="{FF2B5EF4-FFF2-40B4-BE49-F238E27FC236}">
                <a16:creationId xmlns:a16="http://schemas.microsoft.com/office/drawing/2014/main" id="{773D5B11-3B9C-DD52-C320-E5503DFFB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94" y="208721"/>
            <a:ext cx="8587410" cy="644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09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1B01C22-A305-02B3-6200-2CF291CCCC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1" y="202095"/>
            <a:ext cx="9144000" cy="1263649"/>
          </a:xfrm>
        </p:spPr>
        <p:txBody>
          <a:bodyPr/>
          <a:lstStyle/>
          <a:p>
            <a:r>
              <a:rPr lang="hu-HU" dirty="0"/>
              <a:t>Égés csoportosítása: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FFB53F9-7634-5464-051A-7298023BCB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192" y="1278834"/>
            <a:ext cx="10936356" cy="3263349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Az égés lehet</a:t>
            </a:r>
          </a:p>
          <a:p>
            <a:endParaRPr lang="hu-HU" dirty="0"/>
          </a:p>
          <a:p>
            <a:r>
              <a:rPr lang="hu-HU" dirty="0"/>
              <a:t>gyors</a:t>
            </a:r>
          </a:p>
          <a:p>
            <a:r>
              <a:rPr lang="hu-HU" dirty="0"/>
              <a:t>Lassú</a:t>
            </a:r>
          </a:p>
          <a:p>
            <a:r>
              <a:rPr lang="hu-HU" dirty="0"/>
              <a:t>tökéletes: ekkor az anyag minden oxidálható alkotórésze teljesen oxidálódik,</a:t>
            </a:r>
          </a:p>
          <a:p>
            <a:r>
              <a:rPr lang="hu-HU" dirty="0"/>
              <a:t>tökéletlen: ekkor az oxidáló anyag (pl. levegő) nem elegendő a teljes oxidációhoz, így a széntartalmú anyagok széntartalmának egy részéből szén-dioxid helyett korom (vagy más, kevésbé oxidált anyag) keletkezik.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D8623255-0772-7F7F-A0A7-A52DA90301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2097" y="4293059"/>
            <a:ext cx="4260160" cy="25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00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7DAE26-EF52-DB4E-5E59-2EBC0DE0C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5530" y="130175"/>
            <a:ext cx="9144000" cy="1263649"/>
          </a:xfrm>
        </p:spPr>
        <p:txBody>
          <a:bodyPr/>
          <a:lstStyle/>
          <a:p>
            <a:r>
              <a:rPr lang="hu-HU" dirty="0"/>
              <a:t>Gyors égés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6BEBAE-738A-E3C6-45C7-7971FE88D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159564"/>
            <a:ext cx="10668000" cy="3048001"/>
          </a:xfrm>
        </p:spPr>
        <p:txBody>
          <a:bodyPr/>
          <a:lstStyle/>
          <a:p>
            <a:r>
              <a:rPr lang="hu-HU" dirty="0"/>
              <a:t>Gyors égés: Fényjelenség kíséretében, gyorsan lejátszódó, nagy hőfejlődéssel járó reakció. Három alapvető feltétele van a gyors égésnek: az éghető anyag, a gyulladási hőmérséklet és az oxigén jelenléte.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2CD2E8C3-5AC5-C7E4-0CA0-D3BA6D7ED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060" y="2935972"/>
            <a:ext cx="5460931" cy="36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5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A0FB3C-0C60-4F55-6BCB-095C8D8C3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5" y="261731"/>
            <a:ext cx="9144000" cy="1263649"/>
          </a:xfrm>
        </p:spPr>
        <p:txBody>
          <a:bodyPr/>
          <a:lstStyle/>
          <a:p>
            <a:r>
              <a:rPr lang="hu-HU" dirty="0"/>
              <a:t>Lassú égés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A2A1A9E-1DB3-2050-AB6E-FBF5277590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522" y="1525380"/>
            <a:ext cx="10668000" cy="3048001"/>
          </a:xfrm>
        </p:spPr>
        <p:txBody>
          <a:bodyPr>
            <a:normAutofit fontScale="85000" lnSpcReduction="20000"/>
          </a:bodyPr>
          <a:lstStyle/>
          <a:p>
            <a:r>
              <a:rPr lang="hu-HU" dirty="0"/>
              <a:t>Az élő szervezet bonyolult anyagok keveréke. A legtöbb élőlény, így az ember is saját anyagainak (az ún. szerves anyagoknak) oxidálásából nyeri energiáját:</a:t>
            </a:r>
          </a:p>
          <a:p>
            <a:endParaRPr lang="hu-HU" dirty="0"/>
          </a:p>
          <a:p>
            <a:r>
              <a:rPr lang="hu-HU" dirty="0"/>
              <a:t>szerves anyag + oxigén --------&gt; szén-dioxid + víz (+ egyéb anyagok)</a:t>
            </a:r>
          </a:p>
          <a:p>
            <a:endParaRPr lang="hu-HU" dirty="0"/>
          </a:p>
          <a:p>
            <a:r>
              <a:rPr lang="hu-HU" dirty="0"/>
              <a:t>Ez a folyamat rengeteg lépésből áll, s csupán a legvégső állomása a szén-dioxid és víz. </a:t>
            </a:r>
          </a:p>
        </p:txBody>
      </p:sp>
    </p:spTree>
    <p:extLst>
      <p:ext uri="{BB962C8B-B14F-4D97-AF65-F5344CB8AC3E}">
        <p14:creationId xmlns:p14="http://schemas.microsoft.com/office/powerpoint/2010/main" val="39894636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z égés. - ppt letölteni">
            <a:extLst>
              <a:ext uri="{FF2B5EF4-FFF2-40B4-BE49-F238E27FC236}">
                <a16:creationId xmlns:a16="http://schemas.microsoft.com/office/drawing/2014/main" id="{12363AED-A622-D036-DC3E-1680DC2B4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512" y="300658"/>
            <a:ext cx="8358809" cy="6269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5685161"/>
      </p:ext>
    </p:extLst>
  </p:cSld>
  <p:clrMapOvr>
    <a:masterClrMapping/>
  </p:clrMapOvr>
</p:sld>
</file>

<file path=ppt/theme/theme1.xml><?xml version="1.0" encoding="utf-8"?>
<a:theme xmlns:a="http://schemas.openxmlformats.org/drawingml/2006/main" name="TornVTI">
  <a:themeElements>
    <a:clrScheme name="AnalogousFromDarkSeedLeftStep">
      <a:dk1>
        <a:srgbClr val="000000"/>
      </a:dk1>
      <a:lt1>
        <a:srgbClr val="FFFFFF"/>
      </a:lt1>
      <a:dk2>
        <a:srgbClr val="1A2C2F"/>
      </a:dk2>
      <a:lt2>
        <a:srgbClr val="F1F3F0"/>
      </a:lt2>
      <a:accent1>
        <a:srgbClr val="AE4DC3"/>
      </a:accent1>
      <a:accent2>
        <a:srgbClr val="6E3FB3"/>
      </a:accent2>
      <a:accent3>
        <a:srgbClr val="4D4EC3"/>
      </a:accent3>
      <a:accent4>
        <a:srgbClr val="3B6DB1"/>
      </a:accent4>
      <a:accent5>
        <a:srgbClr val="4DB1C3"/>
      </a:accent5>
      <a:accent6>
        <a:srgbClr val="3BB193"/>
      </a:accent6>
      <a:hlink>
        <a:srgbClr val="3E93BC"/>
      </a:hlink>
      <a:folHlink>
        <a:srgbClr val="7F7F7F"/>
      </a:folHlink>
    </a:clrScheme>
    <a:fontScheme name="Torn">
      <a:majorFont>
        <a:latin typeface="Verdana Pro Cond SemiBold"/>
        <a:ea typeface=""/>
        <a:cs typeface=""/>
      </a:majorFont>
      <a:minorFont>
        <a:latin typeface="Verdana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155</Words>
  <Application>Microsoft Office PowerPoint</Application>
  <PresentationFormat>Szélesvásznú</PresentationFormat>
  <Paragraphs>17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2" baseType="lpstr">
      <vt:lpstr>Arial</vt:lpstr>
      <vt:lpstr>Verdana Pro</vt:lpstr>
      <vt:lpstr>Verdana Pro Cond SemiBold</vt:lpstr>
      <vt:lpstr>TornVTI</vt:lpstr>
      <vt:lpstr>Az égés</vt:lpstr>
      <vt:lpstr>PowerPoint-bemutató</vt:lpstr>
      <vt:lpstr>PowerPoint-bemutató</vt:lpstr>
      <vt:lpstr>PowerPoint-bemutató</vt:lpstr>
      <vt:lpstr>Égés csoportosítása: </vt:lpstr>
      <vt:lpstr>Gyors égés</vt:lpstr>
      <vt:lpstr>Lassú égés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égés</dc:title>
  <dc:creator>Piroska Laki</dc:creator>
  <cp:lastModifiedBy>Piroska Laki</cp:lastModifiedBy>
  <cp:revision>4</cp:revision>
  <dcterms:created xsi:type="dcterms:W3CDTF">2022-12-05T11:14:37Z</dcterms:created>
  <dcterms:modified xsi:type="dcterms:W3CDTF">2022-12-10T17:24:25Z</dcterms:modified>
</cp:coreProperties>
</file>