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04102AE-FDA7-59CE-9B71-F8AEFD5134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E7A2144B-0138-76AE-86C0-32890D067B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A49CEB4A-0D21-5972-6F4C-561FB029F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A764D-A769-4FA6-AFD3-55BE001FCEEE}" type="datetimeFigureOut">
              <a:rPr lang="hu-HU" smtClean="0"/>
              <a:t>2023. 02. 18.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4B8E530C-94D8-B1F9-34ED-46D68C3AF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55EE5305-AE0C-F80D-58ED-4E083B46BC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461AD-E782-4202-B444-93B307852DD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41529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3101F48-A5A9-10F8-3952-9B45FA120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C91CE4F7-4369-4BCE-EB7C-C8AF3DD4CB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09509420-D12E-1491-0050-3E286BCBE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A764D-A769-4FA6-AFD3-55BE001FCEEE}" type="datetimeFigureOut">
              <a:rPr lang="hu-HU" smtClean="0"/>
              <a:t>2023. 02. 18.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552C2AE0-42EE-3E02-28C0-CC9A4C0D4E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FC6EB1F0-C5B6-5C44-6A31-7A1D4C3D1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461AD-E782-4202-B444-93B307852DD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01544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839292AD-FAAB-CA79-4747-3E7F298A59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49AAC175-BF89-FCBC-96DA-C991B728BD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1279B7B9-DF83-5840-175B-8D36917633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A764D-A769-4FA6-AFD3-55BE001FCEEE}" type="datetimeFigureOut">
              <a:rPr lang="hu-HU" smtClean="0"/>
              <a:t>2023. 02. 18.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44923C26-F54F-6F18-27D9-DDA98E30B0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CDA784BB-2D93-FAA8-1D17-3735126F8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461AD-E782-4202-B444-93B307852DD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71291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D00C1A1-6EC0-61FA-5F9E-BD732071B0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8C649F89-5445-98DE-5D41-DA50E14DE7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FEE00CCA-AC41-A299-778D-39F61E6B7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A764D-A769-4FA6-AFD3-55BE001FCEEE}" type="datetimeFigureOut">
              <a:rPr lang="hu-HU" smtClean="0"/>
              <a:t>2023. 02. 18.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A67AD9C6-1D11-5395-6D8F-5A5CFCA37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9E3107FD-3F2E-6A6C-C480-4A18CDCD25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461AD-E782-4202-B444-93B307852DD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81689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2AAC0B5-2899-0AAD-294F-BE83859AA9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BAEDCC86-B331-3B26-37E6-B6ADECDD86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BC0B4A56-56E3-AC89-5FFC-7ED219F63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A764D-A769-4FA6-AFD3-55BE001FCEEE}" type="datetimeFigureOut">
              <a:rPr lang="hu-HU" smtClean="0"/>
              <a:t>2023. 02. 18.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3FC6AC40-2063-DFB1-E525-1BF9725CA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509FE6BD-FCC6-F36B-CEDA-8DA354467B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461AD-E782-4202-B444-93B307852DD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43449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1642DDC-586E-601F-F256-8D205A33F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C7EB9A63-C9D1-835C-32B9-E365A207E8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8F169C06-3ECB-8ACD-BC67-33116FFBD7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6BEB7ED7-E93B-2484-C1A6-4AADB25DDF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A764D-A769-4FA6-AFD3-55BE001FCEEE}" type="datetimeFigureOut">
              <a:rPr lang="hu-HU" smtClean="0"/>
              <a:t>2023. 02. 18.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DC4C372D-61CA-6B42-9130-4E0258641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9219B711-63D4-EA33-B85F-377B9CD2F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461AD-E782-4202-B444-93B307852DD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66458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C326F6C-DD36-3CCF-47FC-8A3243694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4C102675-89BE-3BE5-9C1B-20BA24BDE7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CADC0338-8BAC-FECF-E83C-FCB09EA75B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D323A0E9-2B9D-7F8F-1733-369C9EAE2C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3F985F0E-9104-3E78-DC70-F43BB8F41B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526109A1-9234-F3BE-F0BB-B7D6D7E02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A764D-A769-4FA6-AFD3-55BE001FCEEE}" type="datetimeFigureOut">
              <a:rPr lang="hu-HU" smtClean="0"/>
              <a:t>2023. 02. 18.</a:t>
            </a:fld>
            <a:endParaRPr lang="hu-HU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9EA0CA21-A5D1-A832-E4D1-7502110AAE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3F748330-1C86-1ED5-E081-A8C2ECFD7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461AD-E782-4202-B444-93B307852DD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05952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2600CD7-97EB-95E3-8E9B-2E4283E64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73E31F1B-4019-A65D-60F4-6626F5783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A764D-A769-4FA6-AFD3-55BE001FCEEE}" type="datetimeFigureOut">
              <a:rPr lang="hu-HU" smtClean="0"/>
              <a:t>2023. 02. 18.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704A279D-149A-472F-A3F4-D795FC1FA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C234F797-32E5-C885-2F65-95F72A322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461AD-E782-4202-B444-93B307852DD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43408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66A2CE23-0285-B1C0-8497-7CE4ED651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A764D-A769-4FA6-AFD3-55BE001FCEEE}" type="datetimeFigureOut">
              <a:rPr lang="hu-HU" smtClean="0"/>
              <a:t>2023. 02. 18.</a:t>
            </a:fld>
            <a:endParaRPr lang="hu-HU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A13D3533-65CA-B264-4FDB-C0EF3E8CC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1382AA8E-05C4-1749-FEDD-0C28C91C2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461AD-E782-4202-B444-93B307852DD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45288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E7BD3F8-9E1D-908B-C970-F00E5B475F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0C665F78-F88B-E39D-C5E2-04D5D98FC4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D0554E5A-F793-5D54-C7B1-14FC4A552D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8DE9CFF2-2F17-580A-90BD-C7851714A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A764D-A769-4FA6-AFD3-55BE001FCEEE}" type="datetimeFigureOut">
              <a:rPr lang="hu-HU" smtClean="0"/>
              <a:t>2023. 02. 18.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0542A978-B9CE-2DDD-73D3-9FDCD58EC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D3A1A614-D1D9-02D0-A3B2-4C6BD3188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461AD-E782-4202-B444-93B307852DD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62807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7D89D78-83A0-3A44-4DE8-A8F125EF63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1BF518E1-ED48-253C-8003-A8887A9A84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DF58B1F1-867A-448E-5502-3BF36352D7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DA416312-19F9-4B67-9D2A-7E6C8CF40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A764D-A769-4FA6-AFD3-55BE001FCEEE}" type="datetimeFigureOut">
              <a:rPr lang="hu-HU" smtClean="0"/>
              <a:t>2023. 02. 18.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12A860C6-1E8A-A33E-7ACB-2ED98BEB7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F21AF061-84A3-0C04-4B2B-AD1489475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461AD-E782-4202-B444-93B307852DD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37982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id="{282F1221-D93B-27C1-7384-30AB6AD96E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1E857E42-D0F8-7E45-3824-EFEB6755CE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E96DCD34-58DA-836C-26BB-617EDA5DB3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CA764D-A769-4FA6-AFD3-55BE001FCEEE}" type="datetimeFigureOut">
              <a:rPr lang="hu-HU" smtClean="0"/>
              <a:t>2023. 02. 18.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93412F00-F5ED-ACCB-2385-BBDA4D35D5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144FFCBC-6D4D-1D36-1E87-4DA77475C9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0461AD-E782-4202-B444-93B307852DD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68715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youtube.com/watch?v=GK4i4tiwZsA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EC116E7-0C5A-B202-DD0E-2D27FD95976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28889" b="14861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id="{BF2ABFB4-BCA5-03FE-9A87-7F43BF9AA2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900518"/>
          </a:xfrm>
        </p:spPr>
        <p:txBody>
          <a:bodyPr>
            <a:normAutofit/>
          </a:bodyPr>
          <a:lstStyle/>
          <a:p>
            <a:r>
              <a:rPr lang="pt-BR">
                <a:solidFill>
                  <a:srgbClr val="FFFFFF"/>
                </a:solidFill>
              </a:rPr>
              <a:t>Az elektromos energia és teljesítmény, a váltóáram</a:t>
            </a:r>
            <a:endParaRPr lang="hu-HU">
              <a:solidFill>
                <a:srgbClr val="FFFFFF"/>
              </a:solidFill>
            </a:endParaRP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E3D5A8BE-22C9-31EC-6F04-A25473E2B3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59404"/>
            <a:ext cx="9144000" cy="1098395"/>
          </a:xfrm>
        </p:spPr>
        <p:txBody>
          <a:bodyPr>
            <a:normAutofit/>
          </a:bodyPr>
          <a:lstStyle/>
          <a:p>
            <a:r>
              <a:rPr lang="hu-HU">
                <a:solidFill>
                  <a:srgbClr val="FFFFFF"/>
                </a:solidFill>
              </a:rPr>
              <a:t>Komplex természettudomány</a:t>
            </a:r>
          </a:p>
        </p:txBody>
      </p:sp>
    </p:spTree>
    <p:extLst>
      <p:ext uri="{BB962C8B-B14F-4D97-AF65-F5344CB8AC3E}">
        <p14:creationId xmlns:p14="http://schemas.microsoft.com/office/powerpoint/2010/main" val="29146169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D72D4D1-076F-49D3-9889-EFC4F6D7CA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B8E81DFD-3071-E935-D104-FD27A9E30D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hu-HU" dirty="0"/>
              <a:t>1. Ohm törvény: </a:t>
            </a:r>
            <a:endParaRPr lang="hu-HU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D3E30ECC-52F0-5474-22B9-266E9DF049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hu-HU" sz="2400"/>
              <a:t>Ugyanazon fogyasztó esetében a feszültség és az áramerősség között egyenes arányosság van. Ezt az összefüggést először Ohm német fizikus állapította meg, és róla nevezték el Ohm törvényének. </a:t>
            </a:r>
          </a:p>
        </p:txBody>
      </p:sp>
    </p:spTree>
    <p:extLst>
      <p:ext uri="{BB962C8B-B14F-4D97-AF65-F5344CB8AC3E}">
        <p14:creationId xmlns:p14="http://schemas.microsoft.com/office/powerpoint/2010/main" val="39224461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040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7">
            <a:extLst>
              <a:ext uri="{FF2B5EF4-FFF2-40B4-BE49-F238E27FC236}">
                <a16:creationId xmlns:a16="http://schemas.microsoft.com/office/drawing/2014/main" id="{EA67B5B4-3A24-436E-B663-1B2EBFF8A0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987FDF89-C993-41F4-A1B8-DBAFF16008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0000">
              <a:alpha val="2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D1D7179B-FF7C-482F-B3D9-2BE9ED1139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210300" cy="6858000"/>
          </a:xfrm>
          <a:custGeom>
            <a:avLst/>
            <a:gdLst>
              <a:gd name="connsiteX0" fmla="*/ 0 w 6210300"/>
              <a:gd name="connsiteY0" fmla="*/ 0 h 6858000"/>
              <a:gd name="connsiteX1" fmla="*/ 2628900 w 6210300"/>
              <a:gd name="connsiteY1" fmla="*/ 0 h 6858000"/>
              <a:gd name="connsiteX2" fmla="*/ 3034146 w 6210300"/>
              <a:gd name="connsiteY2" fmla="*/ 0 h 6858000"/>
              <a:gd name="connsiteX3" fmla="*/ 6210300 w 6210300"/>
              <a:gd name="connsiteY3" fmla="*/ 6858000 h 6858000"/>
              <a:gd name="connsiteX4" fmla="*/ 2628900 w 6210300"/>
              <a:gd name="connsiteY4" fmla="*/ 6858000 h 6858000"/>
              <a:gd name="connsiteX5" fmla="*/ 0 w 6210300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210300" h="6858000">
                <a:moveTo>
                  <a:pt x="0" y="0"/>
                </a:moveTo>
                <a:lnTo>
                  <a:pt x="2628900" y="0"/>
                </a:lnTo>
                <a:lnTo>
                  <a:pt x="3034146" y="0"/>
                </a:lnTo>
                <a:lnTo>
                  <a:pt x="6210300" y="6858000"/>
                </a:lnTo>
                <a:lnTo>
                  <a:pt x="262890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0000">
              <a:alpha val="2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522B699C-2986-4581-3328-81680975A0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002" y="365125"/>
            <a:ext cx="3973667" cy="5811837"/>
          </a:xfrm>
        </p:spPr>
        <p:txBody>
          <a:bodyPr>
            <a:normAutofit/>
          </a:bodyPr>
          <a:lstStyle/>
          <a:p>
            <a:r>
              <a:rPr lang="hu-HU">
                <a:solidFill>
                  <a:srgbClr val="FFFFFF"/>
                </a:solidFill>
              </a:rPr>
              <a:t>2. Ellenállás: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artalom helye 2">
                <a:extLst>
                  <a:ext uri="{FF2B5EF4-FFF2-40B4-BE49-F238E27FC236}">
                    <a16:creationId xmlns:a16="http://schemas.microsoft.com/office/drawing/2014/main" id="{55F57E55-9E30-4E48-318D-D00BD757055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810000" y="365124"/>
                <a:ext cx="7731759" cy="4989195"/>
              </a:xfrm>
            </p:spPr>
            <p:txBody>
              <a:bodyPr anchor="ctr">
                <a:normAutofit/>
              </a:bodyPr>
              <a:lstStyle/>
              <a:p>
                <a:r>
                  <a:rPr lang="hu-HU" sz="2400" dirty="0">
                    <a:solidFill>
                      <a:srgbClr val="FFFFFF"/>
                    </a:solidFill>
                  </a:rPr>
                  <a:t>A fogyasztó két kivezetése között mért feszültség és a fogyasztón áthaladó áram erősségének a hányadosaként meghatározott fizikai mennyiség.</a:t>
                </a:r>
              </a:p>
              <a:p>
                <a:r>
                  <a:rPr lang="hu-HU" sz="2400" dirty="0">
                    <a:solidFill>
                      <a:srgbClr val="FFFFFF"/>
                    </a:solidFill>
                  </a:rPr>
                  <a:t>Az ellenállás jele: R</a:t>
                </a:r>
              </a:p>
              <a:p>
                <a:r>
                  <a:rPr lang="hu-HU" sz="2400" dirty="0">
                    <a:solidFill>
                      <a:srgbClr val="FFFFFF"/>
                    </a:solidFill>
                  </a:rPr>
                  <a:t>Ebből adódóan az ellenállást úgy számítjuk ki, hogy a </a:t>
                </a:r>
                <a:r>
                  <a:rPr lang="hu-HU" sz="2400" dirty="0" err="1">
                    <a:solidFill>
                      <a:srgbClr val="FFFFFF"/>
                    </a:solidFill>
                  </a:rPr>
                  <a:t>feszülséget</a:t>
                </a:r>
                <a:r>
                  <a:rPr lang="hu-HU" sz="2400" dirty="0">
                    <a:solidFill>
                      <a:srgbClr val="FFFFFF"/>
                    </a:solidFill>
                  </a:rPr>
                  <a:t> osztjuk az áramerősséggel. Ezt röviden:</a:t>
                </a:r>
              </a:p>
              <a:p>
                <a:pPr marL="0" indent="0">
                  <a:buNone/>
                </a:pPr>
                <a:r>
                  <a:rPr lang="hu-HU" sz="2400" dirty="0">
                    <a:solidFill>
                      <a:srgbClr val="FFFFFF"/>
                    </a:solidFill>
                  </a:rPr>
                  <a:t>R=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u-HU" sz="2400" i="1" smtClean="0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u-HU" sz="2400" b="0" i="1" smtClean="0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𝑈</m:t>
                        </m:r>
                      </m:num>
                      <m:den>
                        <m:r>
                          <a:rPr lang="hu-HU" sz="2400" b="0" i="1" smtClean="0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𝐼</m:t>
                        </m:r>
                      </m:den>
                    </m:f>
                  </m:oMath>
                </a14:m>
                <a:endParaRPr lang="hu-HU" sz="2400" dirty="0">
                  <a:solidFill>
                    <a:srgbClr val="FFFFFF"/>
                  </a:solidFill>
                </a:endParaRPr>
              </a:p>
              <a:p>
                <a:pPr marL="0" indent="0">
                  <a:buNone/>
                </a:pPr>
                <a:endParaRPr lang="hu-HU" sz="2400" dirty="0">
                  <a:solidFill>
                    <a:srgbClr val="FFFFFF"/>
                  </a:solidFill>
                </a:endParaRPr>
              </a:p>
              <a:p>
                <a:pPr marL="0" indent="0">
                  <a:buNone/>
                </a:pPr>
                <a:r>
                  <a:rPr lang="hu-HU" sz="2400" dirty="0">
                    <a:solidFill>
                      <a:srgbClr val="FFFFFF"/>
                    </a:solidFill>
                  </a:rPr>
                  <a:t>Mértékegysége: ohm =Ω</a:t>
                </a:r>
              </a:p>
            </p:txBody>
          </p:sp>
        </mc:Choice>
        <mc:Fallback xmlns="">
          <p:sp>
            <p:nvSpPr>
              <p:cNvPr id="3" name="Tartalom helye 2">
                <a:extLst>
                  <a:ext uri="{FF2B5EF4-FFF2-40B4-BE49-F238E27FC236}">
                    <a16:creationId xmlns:a16="http://schemas.microsoft.com/office/drawing/2014/main" id="{55F57E55-9E30-4E48-318D-D00BD757055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10000" y="365124"/>
                <a:ext cx="7731759" cy="4989195"/>
              </a:xfrm>
              <a:blipFill>
                <a:blip r:embed="rId2"/>
                <a:stretch>
                  <a:fillRect l="-1183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00696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8363D37-3200-79F9-BD0C-7C1667A485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3. Számítási feladatok: 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3F5D88B-831A-2D31-A231-203796F03F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Az íróasztalon levő izzólámpa 0,17 A erősségű áram halad át. A hálózati áramforrás feszültsége 230 V. Mekkora az izzólámpa ellenállása? </a:t>
            </a:r>
          </a:p>
        </p:txBody>
      </p:sp>
    </p:spTree>
    <p:extLst>
      <p:ext uri="{BB962C8B-B14F-4D97-AF65-F5344CB8AC3E}">
        <p14:creationId xmlns:p14="http://schemas.microsoft.com/office/powerpoint/2010/main" val="36560083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2E961F1-4A28-4A5F-BBD4-6E400E5E6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272357"/>
            <a:ext cx="12188824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7F57BEA8-497D-4AA8-8A18-BDCD696B25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68596"/>
            <a:ext cx="12192000" cy="173555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A65FBC49-C8BE-E915-C4A8-501868FC6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073" y="489439"/>
            <a:ext cx="11139854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Feladatok: 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82415D3-DDE5-4D63-8CB3-23A5EC581B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4400" y="1479733"/>
            <a:ext cx="2743200" cy="0"/>
          </a:xfrm>
          <a:prstGeom prst="line">
            <a:avLst/>
          </a:prstGeom>
          <a:ln w="19050">
            <a:solidFill>
              <a:schemeClr val="bg1"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D7193FB-6AE6-4B3B-8F89-56B55DD63B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2201402"/>
            <a:ext cx="12188824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Tartalom helye 3">
            <a:extLst>
              <a:ext uri="{FF2B5EF4-FFF2-40B4-BE49-F238E27FC236}">
                <a16:creationId xmlns:a16="http://schemas.microsoft.com/office/drawing/2014/main" id="{900B2BEF-EFDE-29A9-A54F-664274B5E1B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2781" y="2427541"/>
            <a:ext cx="10451339" cy="399763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27183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1BC6A64-318A-32FC-78E0-9AA127CB43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Kísérlet: </a:t>
            </a:r>
          </a:p>
        </p:txBody>
      </p:sp>
      <p:pic>
        <p:nvPicPr>
          <p:cNvPr id="4" name="Tartalom helye 3">
            <a:hlinkClick r:id="rId2"/>
            <a:extLst>
              <a:ext uri="{FF2B5EF4-FFF2-40B4-BE49-F238E27FC236}">
                <a16:creationId xmlns:a16="http://schemas.microsoft.com/office/drawing/2014/main" id="{E115F384-1950-88BC-52C5-9D0D35B50F8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153920" y="1371188"/>
            <a:ext cx="7579360" cy="5056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7026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131</Words>
  <Application>Microsoft Office PowerPoint</Application>
  <PresentationFormat>Szélesvásznú</PresentationFormat>
  <Paragraphs>15</Paragraphs>
  <Slides>6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Office-téma</vt:lpstr>
      <vt:lpstr>Az elektromos energia és teljesítmény, a váltóáram</vt:lpstr>
      <vt:lpstr>1. Ohm törvény: </vt:lpstr>
      <vt:lpstr>2. Ellenállás:</vt:lpstr>
      <vt:lpstr>3. Számítási feladatok: </vt:lpstr>
      <vt:lpstr>Feladatok: </vt:lpstr>
      <vt:lpstr>Kísérlet: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Az elektromos energia és teljesítmény, a váltóáram</dc:title>
  <dc:creator>Piroska Laki</dc:creator>
  <cp:lastModifiedBy>Piroska Laki</cp:lastModifiedBy>
  <cp:revision>3</cp:revision>
  <dcterms:created xsi:type="dcterms:W3CDTF">2023-01-02T16:38:39Z</dcterms:created>
  <dcterms:modified xsi:type="dcterms:W3CDTF">2023-02-18T13:36:45Z</dcterms:modified>
</cp:coreProperties>
</file>