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4102AE-FDA7-59CE-9B71-F8AEFD513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7A2144B-0138-76AE-86C0-32890D067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9CEB4A-0D21-5972-6F4C-561FB029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B8E530C-94D8-B1F9-34ED-46D68C3A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EE5305-AE0C-F80D-58ED-4E083B46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152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101F48-A5A9-10F8-3952-9B45FA120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91CE4F7-4369-4BCE-EB7C-C8AF3DD4C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509420-D12E-1491-0050-3E286BCB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2C2AE0-42EE-3E02-28C0-CC9A4C0D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6EB1F0-C5B6-5C44-6A31-7A1D4C3D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54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39292AD-FAAB-CA79-4747-3E7F298A5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9AAC175-BF89-FCBC-96DA-C991B728B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79B7B9-DF83-5840-175B-8D369176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4923C26-F54F-6F18-27D9-DDA98E30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DA784BB-2D93-FAA8-1D17-3735126F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2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00C1A1-6EC0-61FA-5F9E-BD732071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649F89-5445-98DE-5D41-DA50E14DE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EE00CCA-AC41-A299-778D-39F61E6B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67AD9C6-1D11-5395-6D8F-5A5CFCA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3107FD-3F2E-6A6C-C480-4A18CDCD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68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AAC0B5-2899-0AAD-294F-BE83859A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AEDCC86-B331-3B26-37E6-B6ADECDD8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0B4A56-56E3-AC89-5FFC-7ED219F6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FC6AC40-2063-DFB1-E525-1BF9725C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9FE6BD-FCC6-F36B-CEDA-8DA35446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34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42DDC-586E-601F-F256-8D205A33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EB9A63-C9D1-835C-32B9-E365A207E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F169C06-3ECB-8ACD-BC67-33116FFBD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BEB7ED7-E93B-2484-C1A6-4AADB25D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C4C372D-61CA-6B42-9130-4E025864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219B711-63D4-EA33-B85F-377B9CD2F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45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326F6C-DD36-3CCF-47FC-8A324369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C102675-89BE-3BE5-9C1B-20BA24BDE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ADC0338-8BAC-FECF-E83C-FCB09EA75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323A0E9-2B9D-7F8F-1733-369C9EAE2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F985F0E-9104-3E78-DC70-F43BB8F41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26109A1-9234-F3BE-F0BB-B7D6D7E0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EA0CA21-A5D1-A832-E4D1-7502110A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F748330-1C86-1ED5-E081-A8C2ECFD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95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600CD7-97EB-95E3-8E9B-2E4283E6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3E31F1B-4019-A65D-60F4-6626F578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04A279D-149A-472F-A3F4-D795FC1F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234F797-32E5-C885-2F65-95F72A32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340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6A2CE23-0285-B1C0-8497-7CE4ED65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13D3533-65CA-B264-4FDB-C0EF3E8C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382AA8E-05C4-1749-FEDD-0C28C91C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28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7BD3F8-9E1D-908B-C970-F00E5B47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665F78-F88B-E39D-C5E2-04D5D98F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0554E5A-F793-5D54-C7B1-14FC4A55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DE9CFF2-2F17-580A-90BD-C7851714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542A978-B9CE-2DDD-73D3-9FDCD58E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A1A614-D1D9-02D0-A3B2-4C6BD318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80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D89D78-83A0-3A44-4DE8-A8F125EF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BF518E1-ED48-253C-8003-A8887A9A8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8B1F1-867A-448E-5502-3BF36352D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416312-19F9-4B67-9D2A-7E6C8CF4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2A860C6-1E8A-A33E-7ACB-2ED98BEB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21AF061-84A3-0C04-4B2B-AD148947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798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82F1221-D93B-27C1-7384-30AB6AD96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E857E42-D0F8-7E45-3824-EFEB6755C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6DCD34-58DA-836C-26BB-617EDA5DB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764D-A769-4FA6-AFD3-55BE001FCEEE}" type="datetimeFigureOut">
              <a:rPr lang="hu-HU" smtClean="0"/>
              <a:t>2023. 02. 18.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3412F00-F5ED-ACCB-2385-BBDA4D35D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44FFCBC-6D4D-1D36-1E87-4DA77475C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61AD-E782-4202-B444-93B307852D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71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GK4i4tiwZ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C116E7-0C5A-B202-DD0E-2D27FD959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8889" b="148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F2ABFB4-BCA5-03FE-9A87-7F43BF9AA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Az elektromos energia és teljesítmény, a váltóáram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3D5A8BE-22C9-31EC-6F04-A25473E2B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Komplex természettudomány</a:t>
            </a:r>
          </a:p>
        </p:txBody>
      </p:sp>
    </p:spTree>
    <p:extLst>
      <p:ext uri="{BB962C8B-B14F-4D97-AF65-F5344CB8AC3E}">
        <p14:creationId xmlns:p14="http://schemas.microsoft.com/office/powerpoint/2010/main" val="2914616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8E81DFD-3071-E935-D104-FD27A9E3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u-HU" dirty="0"/>
              <a:t>1. Ohm törvény: </a:t>
            </a:r>
            <a:endParaRPr lang="hu-H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3E30ECC-52F0-5474-22B9-266E9DF04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u-HU" sz="2400"/>
              <a:t>Ugyanazon fogyasztó esetében a feszültség és az áramerősség között egyenes arányosság van. Ezt az összefüggést először Ohm német fizikus állapította meg, és róla nevezték el Ohm törvényének. </a:t>
            </a:r>
          </a:p>
        </p:txBody>
      </p:sp>
    </p:spTree>
    <p:extLst>
      <p:ext uri="{BB962C8B-B14F-4D97-AF65-F5344CB8AC3E}">
        <p14:creationId xmlns:p14="http://schemas.microsoft.com/office/powerpoint/2010/main" val="3922446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22B699C-2986-4581-3328-81680975A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2. Ellenállás: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55F57E55-9E30-4E48-318D-D00BD75705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0" y="365124"/>
                <a:ext cx="7731759" cy="4989195"/>
              </a:xfrm>
            </p:spPr>
            <p:txBody>
              <a:bodyPr anchor="ctr">
                <a:normAutofit/>
              </a:bodyPr>
              <a:lstStyle/>
              <a:p>
                <a:r>
                  <a:rPr lang="hu-HU" sz="2400" dirty="0">
                    <a:solidFill>
                      <a:srgbClr val="FFFFFF"/>
                    </a:solidFill>
                  </a:rPr>
                  <a:t>A fogyasztó két kivezetése között mért feszültség és a fogyasztón áthaladó áram erősségének a hányadosaként meghatározott fizikai mennyiség.</a:t>
                </a:r>
              </a:p>
              <a:p>
                <a:r>
                  <a:rPr lang="hu-HU" sz="2400" dirty="0">
                    <a:solidFill>
                      <a:srgbClr val="FFFFFF"/>
                    </a:solidFill>
                  </a:rPr>
                  <a:t>Az ellenállás jele: R</a:t>
                </a:r>
              </a:p>
              <a:p>
                <a:r>
                  <a:rPr lang="hu-HU" sz="2400" dirty="0">
                    <a:solidFill>
                      <a:srgbClr val="FFFFFF"/>
                    </a:solidFill>
                  </a:rPr>
                  <a:t>Ebből adódóan az ellenállást úgy számítjuk ki, hogy a </a:t>
                </a:r>
                <a:r>
                  <a:rPr lang="hu-HU" sz="2400" dirty="0" err="1">
                    <a:solidFill>
                      <a:srgbClr val="FFFFFF"/>
                    </a:solidFill>
                  </a:rPr>
                  <a:t>feszülséget</a:t>
                </a:r>
                <a:r>
                  <a:rPr lang="hu-HU" sz="2400" dirty="0">
                    <a:solidFill>
                      <a:srgbClr val="FFFFFF"/>
                    </a:solidFill>
                  </a:rPr>
                  <a:t> osztjuk az áramerősséggel. Ezt röviden:</a:t>
                </a:r>
              </a:p>
              <a:p>
                <a:pPr marL="0" indent="0">
                  <a:buNone/>
                </a:pPr>
                <a:r>
                  <a:rPr lang="hu-HU" sz="2400" dirty="0">
                    <a:solidFill>
                      <a:srgbClr val="FFFFFF"/>
                    </a:solidFill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hu-HU" sz="2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hu-HU" sz="2400" dirty="0">
                  <a:solidFill>
                    <a:srgbClr val="FFFFFF"/>
                  </a:solidFill>
                </a:endParaRPr>
              </a:p>
              <a:p>
                <a:pPr marL="0" indent="0">
                  <a:buNone/>
                </a:pPr>
                <a:endParaRPr lang="hu-HU" sz="2400" dirty="0">
                  <a:solidFill>
                    <a:srgbClr val="FFFFFF"/>
                  </a:solidFill>
                </a:endParaRPr>
              </a:p>
              <a:p>
                <a:pPr marL="0" indent="0">
                  <a:buNone/>
                </a:pPr>
                <a:r>
                  <a:rPr lang="hu-HU" sz="2400" dirty="0">
                    <a:solidFill>
                      <a:srgbClr val="FFFFFF"/>
                    </a:solidFill>
                  </a:rPr>
                  <a:t>Mértékegysége: ohm =Ω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55F57E55-9E30-4E48-318D-D00BD7570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0" y="365124"/>
                <a:ext cx="7731759" cy="4989195"/>
              </a:xfrm>
              <a:blipFill>
                <a:blip r:embed="rId2"/>
                <a:stretch>
                  <a:fillRect l="-118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69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363D37-3200-79F9-BD0C-7C1667A4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Számítási feladatok: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F5D88B-831A-2D31-A231-203796F03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íróasztalon levő izzólámpa 0,17 A erősségű áram halad át. A hálózati áramforrás feszültsége 230 V. Mekkora az izzólámpa ellenállása? </a:t>
            </a:r>
          </a:p>
        </p:txBody>
      </p:sp>
    </p:spTree>
    <p:extLst>
      <p:ext uri="{BB962C8B-B14F-4D97-AF65-F5344CB8AC3E}">
        <p14:creationId xmlns:p14="http://schemas.microsoft.com/office/powerpoint/2010/main" val="365600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65FBC49-C8BE-E915-C4A8-501868FC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Feladatok: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00B2BEF-EFDE-29A9-A54F-664274B5E1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781" y="2427541"/>
            <a:ext cx="10451339" cy="3997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718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BC6A64-318A-32FC-78E0-9AA127CB4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Kísérlet: </a:t>
            </a:r>
          </a:p>
        </p:txBody>
      </p:sp>
      <p:pic>
        <p:nvPicPr>
          <p:cNvPr id="4" name="Tartalom helye 3">
            <a:hlinkClick r:id="rId2"/>
            <a:extLst>
              <a:ext uri="{FF2B5EF4-FFF2-40B4-BE49-F238E27FC236}">
                <a16:creationId xmlns:a16="http://schemas.microsoft.com/office/drawing/2014/main" id="{E115F384-1950-88BC-52C5-9D0D35B50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53920" y="1371188"/>
            <a:ext cx="7579360" cy="505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0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131</Words>
  <Application>Microsoft Office PowerPoint</Application>
  <PresentationFormat>Szélesvásznú</PresentationFormat>
  <Paragraphs>15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Office-téma</vt:lpstr>
      <vt:lpstr>Az elektromos energia és teljesítmény, a váltóáram</vt:lpstr>
      <vt:lpstr>1. Ohm törvény: </vt:lpstr>
      <vt:lpstr>2. Ellenállás:</vt:lpstr>
      <vt:lpstr>3. Számítási feladatok: </vt:lpstr>
      <vt:lpstr>Feladatok: </vt:lpstr>
      <vt:lpstr>Kísérlet: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elektromos energia és teljesítmény, a váltóáram</dc:title>
  <dc:creator>Piroska Laki</dc:creator>
  <cp:lastModifiedBy>Piroska Laki</cp:lastModifiedBy>
  <cp:revision>3</cp:revision>
  <dcterms:created xsi:type="dcterms:W3CDTF">2023-01-02T16:38:39Z</dcterms:created>
  <dcterms:modified xsi:type="dcterms:W3CDTF">2023-02-18T13:36:45Z</dcterms:modified>
</cp:coreProperties>
</file>