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1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549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32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85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377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194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794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03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250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9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594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4F67E3C-C07A-4EA7-88E2-FF9ED3927343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9C69C9B-D142-42D8-AA91-A2044E7655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55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5AAA0D94-BFF0-44AF-9E04-13800A619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4E0242FF-80FA-4D90-877A-E17E42240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F8567-4E05-2147-7F5B-35156857DF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294" r="15419" b="-2"/>
          <a:stretch/>
        </p:blipFill>
        <p:spPr>
          <a:xfrm>
            <a:off x="918124" y="1111504"/>
            <a:ext cx="3723212" cy="457809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B92E287-CC3E-48F7-B435-D232FB900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1336" y="1110053"/>
            <a:ext cx="6630506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1C79DE9-C4E4-43C7-4001-604B98FEB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1376" y="1432223"/>
            <a:ext cx="6057144" cy="3357976"/>
          </a:xfrm>
        </p:spPr>
        <p:txBody>
          <a:bodyPr>
            <a:normAutofit/>
          </a:bodyPr>
          <a:lstStyle/>
          <a:p>
            <a:r>
              <a:rPr lang="hu-HU" sz="8000"/>
              <a:t>Az egyenáram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54BB7A-6D45-494D-90A8-2F497C01F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2E4495-24BE-4FFE-91E5-5BA7727EF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71644A3-12B1-4F51-BB08-FDD391EF5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A6658C1-CF92-4E90-A775-D0D64A3D3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Alcím 2">
            <a:extLst>
              <a:ext uri="{FF2B5EF4-FFF2-40B4-BE49-F238E27FC236}">
                <a16:creationId xmlns:a16="http://schemas.microsoft.com/office/drawing/2014/main" id="{81EFC91C-385B-66B1-910B-033D76C46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8490" y="4790198"/>
            <a:ext cx="6080030" cy="687058"/>
          </a:xfrm>
        </p:spPr>
        <p:txBody>
          <a:bodyPr>
            <a:normAutofit/>
          </a:bodyPr>
          <a:lstStyle/>
          <a:p>
            <a:r>
              <a:rPr lang="hu-HU" sz="2000"/>
              <a:t>Komplex természettudomány</a:t>
            </a:r>
          </a:p>
        </p:txBody>
      </p:sp>
    </p:spTree>
    <p:extLst>
      <p:ext uri="{BB962C8B-B14F-4D97-AF65-F5344CB8AC3E}">
        <p14:creationId xmlns:p14="http://schemas.microsoft.com/office/powerpoint/2010/main" val="392843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38FAF5-3A08-CDA3-D451-0FF8200A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Egyenáram: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AA9FA2-FBD6-EB52-A8EC-07A234FFC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Az egyenáram (DC) a váltakozó árammal ellentétben két pólussal - pozitív és negatív - rendelkezik.</a:t>
            </a:r>
          </a:p>
          <a:p>
            <a:r>
              <a:rPr lang="hu-HU" dirty="0"/>
              <a:t> Közöttük képződik a potenciál különbség, azaz a feszültség.</a:t>
            </a:r>
          </a:p>
          <a:p>
            <a:r>
              <a:rPr lang="hu-HU" dirty="0"/>
              <a:t> Az elektromos töltések a pozitív pólustól a negatív pólusig mozognak, habár a valóságban ez ezzel ellentétesen történik.</a:t>
            </a:r>
          </a:p>
          <a:p>
            <a:r>
              <a:rPr lang="hu-HU" dirty="0"/>
              <a:t> Az egyenáram görbéje egy egyenes vonal.</a:t>
            </a:r>
          </a:p>
        </p:txBody>
      </p:sp>
    </p:spTree>
    <p:extLst>
      <p:ext uri="{BB962C8B-B14F-4D97-AF65-F5344CB8AC3E}">
        <p14:creationId xmlns:p14="http://schemas.microsoft.com/office/powerpoint/2010/main" val="420739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DCAF40-3AD9-EE2C-460B-B7FB88FF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Áramerősség: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7D5FC7-5440-6730-21B8-136DA762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áramerősség jele: I, mértékegysége az amper (A).</a:t>
            </a:r>
          </a:p>
          <a:p>
            <a:r>
              <a:rPr lang="hu-HU" dirty="0"/>
              <a:t>Az áramerősség mértékegységét </a:t>
            </a:r>
            <a:r>
              <a:rPr lang="hu-HU" dirty="0" err="1"/>
              <a:t>Ampére</a:t>
            </a:r>
            <a:r>
              <a:rPr lang="hu-HU" dirty="0"/>
              <a:t> (Amper) francia fizikusról nevezték el. </a:t>
            </a:r>
          </a:p>
          <a:p>
            <a:r>
              <a:rPr lang="hu-HU" dirty="0"/>
              <a:t>1 A= 1000 mA</a:t>
            </a:r>
          </a:p>
        </p:txBody>
      </p:sp>
    </p:spTree>
    <p:extLst>
      <p:ext uri="{BB962C8B-B14F-4D97-AF65-F5344CB8AC3E}">
        <p14:creationId xmlns:p14="http://schemas.microsoft.com/office/powerpoint/2010/main" val="2463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BB8B4E-2D6D-B4C3-4B39-F8315CB4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3. Áramerősség mérése: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B8456E-BB4E-18B8-CB75-220B8B37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Az áramerősséget áramerősség – mérő műszerrel (ampermérővel) mérhetjük meg.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7BB68B6-A0C1-67E4-DA88-FC9305D4E4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427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72555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199327-5E1B-1B90-0EBC-4E57F1E2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Feladatok: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3586AB-6A13-D1BC-A384-010BED15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elektromos kávéfőző fűtőszálán 2,5 A erősségű áram halad át. Hány milliampernek felel meg ez az áramerősség?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60 wattos izzólámpán 261 mA erősségű áram halad át. Hány amperrel egyenlő ez? </a:t>
            </a:r>
          </a:p>
        </p:txBody>
      </p:sp>
    </p:spTree>
    <p:extLst>
      <p:ext uri="{BB962C8B-B14F-4D97-AF65-F5344CB8AC3E}">
        <p14:creationId xmlns:p14="http://schemas.microsoft.com/office/powerpoint/2010/main" val="209976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B923B3-E92B-C4F3-72B7-1D6F36ED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Feszültség: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70BFF69-32AA-22F5-D660-BD1CE0DD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áramkör két pontja között annál nagyobb a feszültség, minél több munkát végez az elektromos mező, miközben egy elektront az egyik pólustól a másikig elmozdít. </a:t>
            </a:r>
          </a:p>
          <a:p>
            <a:r>
              <a:rPr lang="hu-HU" dirty="0"/>
              <a:t>A feszültség jele: U, mértékegysége a volt (V). </a:t>
            </a:r>
          </a:p>
          <a:p>
            <a:r>
              <a:rPr lang="hu-HU" dirty="0"/>
              <a:t>A feszültség mértékegységét Volta olasz fizikusról nevezték el. </a:t>
            </a:r>
          </a:p>
          <a:p>
            <a:r>
              <a:rPr lang="hu-HU" dirty="0"/>
              <a:t>A V ezerszerese a kilovolt (kV), az ezredrésze a millivolt (</a:t>
            </a:r>
            <a:r>
              <a:rPr lang="hu-HU" dirty="0" err="1"/>
              <a:t>mV</a:t>
            </a:r>
            <a:r>
              <a:rPr lang="hu-HU" dirty="0"/>
              <a:t>). </a:t>
            </a:r>
          </a:p>
          <a:p>
            <a:r>
              <a:rPr lang="hu-HU" dirty="0"/>
              <a:t>1kV =1000 V</a:t>
            </a:r>
          </a:p>
          <a:p>
            <a:r>
              <a:rPr lang="hu-HU" dirty="0"/>
              <a:t>1 V= 1000 </a:t>
            </a:r>
            <a:r>
              <a:rPr lang="hu-HU" dirty="0" err="1"/>
              <a:t>mV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560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6CA793-E282-35CB-08EE-79835CD1B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076"/>
            <a:ext cx="10515600" cy="5083887"/>
          </a:xfrm>
        </p:spPr>
        <p:txBody>
          <a:bodyPr/>
          <a:lstStyle/>
          <a:p>
            <a:r>
              <a:rPr lang="hu-HU" dirty="0"/>
              <a:t>Két vagy több elem összekapcsolása révén telepet kapunk.</a:t>
            </a:r>
          </a:p>
          <a:p>
            <a:r>
              <a:rPr lang="hu-HU" dirty="0"/>
              <a:t>Ha az egyes elemeket ellentétes pólusaikkal sorosan kapcsoljuk össze, akkor az elemek feszültsége összeadódik.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2A5FE09-04B8-71F6-3162-FD9FF706C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42" y="3251199"/>
            <a:ext cx="5212481" cy="3466577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E3369059-E599-9B55-374E-4DBC96894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198" y="3251199"/>
            <a:ext cx="4715602" cy="3323238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7FD184F0-1451-EB6A-D284-47ECC5D1E2E8}"/>
              </a:ext>
            </a:extLst>
          </p:cNvPr>
          <p:cNvSpPr txBox="1"/>
          <p:nvPr/>
        </p:nvSpPr>
        <p:spPr>
          <a:xfrm>
            <a:off x="3859196" y="3066533"/>
            <a:ext cx="308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Párhuzamos kapcsolás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1ADC131-7EA9-C90A-B6BD-EAC4D445A149}"/>
              </a:ext>
            </a:extLst>
          </p:cNvPr>
          <p:cNvSpPr txBox="1"/>
          <p:nvPr/>
        </p:nvSpPr>
        <p:spPr>
          <a:xfrm>
            <a:off x="9259614" y="2931596"/>
            <a:ext cx="22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Soros kapcsolás</a:t>
            </a:r>
          </a:p>
        </p:txBody>
      </p:sp>
    </p:spTree>
    <p:extLst>
      <p:ext uri="{BB962C8B-B14F-4D97-AF65-F5344CB8AC3E}">
        <p14:creationId xmlns:p14="http://schemas.microsoft.com/office/powerpoint/2010/main" val="361251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BA2071-E487-F80B-CDF0-8143E868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6. Feladatok: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C2C20F-397F-0574-77D9-7F54BC902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rúdelem feszültsége 1,5V. Hány </a:t>
            </a:r>
            <a:r>
              <a:rPr lang="hu-HU" dirty="0" err="1"/>
              <a:t>mV-nak</a:t>
            </a:r>
            <a:r>
              <a:rPr lang="hu-HU" dirty="0"/>
              <a:t> felel ez meg? </a:t>
            </a:r>
          </a:p>
          <a:p>
            <a:r>
              <a:rPr lang="hu-HU" dirty="0"/>
              <a:t>Az egyik mérőműszeren 200 </a:t>
            </a:r>
            <a:r>
              <a:rPr lang="hu-HU" dirty="0" err="1"/>
              <a:t>mV</a:t>
            </a:r>
            <a:r>
              <a:rPr lang="hu-HU" dirty="0"/>
              <a:t> a legkisebb méréshatár. Hány V feszültségnek felel ez meg? </a:t>
            </a:r>
          </a:p>
          <a:p>
            <a:r>
              <a:rPr lang="hu-HU" dirty="0"/>
              <a:t>Egy elemtartóba négy darab 1,5 V feszültségű ceruzaelem helyezhető, melyek sorosan kapcsolódnak egymáshoz. Mekkora a feszültsége az így összeállított telepnek?</a:t>
            </a:r>
          </a:p>
          <a:p>
            <a:r>
              <a:rPr lang="hu-HU" dirty="0"/>
              <a:t>A vasúti sín és a felsővezeték között 25000 V a feszültség. Hány kV ez a feszültség? </a:t>
            </a:r>
          </a:p>
        </p:txBody>
      </p:sp>
    </p:spTree>
    <p:extLst>
      <p:ext uri="{BB962C8B-B14F-4D97-AF65-F5344CB8AC3E}">
        <p14:creationId xmlns:p14="http://schemas.microsoft.com/office/powerpoint/2010/main" val="561411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Fabetű</Template>
  <TotalTime>24</TotalTime>
  <Words>332</Words>
  <Application>Microsoft Office PowerPoint</Application>
  <PresentationFormat>Szélesvásznú</PresentationFormat>
  <Paragraphs>34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Fabetű</vt:lpstr>
      <vt:lpstr>Az egyenáram</vt:lpstr>
      <vt:lpstr>1. Egyenáram: </vt:lpstr>
      <vt:lpstr>2. Áramerősség: </vt:lpstr>
      <vt:lpstr>3. Áramerősség mérése: </vt:lpstr>
      <vt:lpstr>4. Feladatok: </vt:lpstr>
      <vt:lpstr>5. Feszültség: </vt:lpstr>
      <vt:lpstr>PowerPoint-bemutató</vt:lpstr>
      <vt:lpstr>6. Feladatok: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egyenáram</dc:title>
  <dc:creator>Piroska Laki</dc:creator>
  <cp:lastModifiedBy>Piroska Laki</cp:lastModifiedBy>
  <cp:revision>2</cp:revision>
  <dcterms:created xsi:type="dcterms:W3CDTF">2023-01-02T16:38:00Z</dcterms:created>
  <dcterms:modified xsi:type="dcterms:W3CDTF">2023-02-18T12:40:56Z</dcterms:modified>
</cp:coreProperties>
</file>