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9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2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9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7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3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FAA45-B9C0-B74F-F63F-FE2D6588C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51B35B-B546-28D9-398D-F8220AECA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hu-HU" sz="3400">
                <a:solidFill>
                  <a:schemeClr val="tx1"/>
                </a:solidFill>
              </a:rPr>
              <a:t>Elektromosság és mágnesesség, mint kölcsönhatás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4DB95DC-85AC-F8EF-A9A4-232BF9E0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hu-HU" dirty="0"/>
              <a:t>Komplex természettudomány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624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753047-8491-B69E-CBC7-2216F47E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Föld </a:t>
            </a:r>
            <a:r>
              <a:rPr lang="hu-HU"/>
              <a:t>mágnesessége</a:t>
            </a:r>
            <a:r>
              <a:rPr lang="hu-HU" dirty="0"/>
              <a:t>: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B75AE9A-D9F7-AEBA-A944-CFA158358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440" y="1892875"/>
            <a:ext cx="8749553" cy="3848409"/>
          </a:xfrm>
        </p:spPr>
      </p:pic>
    </p:spTree>
    <p:extLst>
      <p:ext uri="{BB962C8B-B14F-4D97-AF65-F5344CB8AC3E}">
        <p14:creationId xmlns:p14="http://schemas.microsoft.com/office/powerpoint/2010/main" val="31181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0F9136-D4B0-2269-E49D-5C48B96A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hu-HU"/>
              <a:t>Elektromosság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A84989-57E7-6887-3343-1FF034BD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Bizonyos testek dörzsölés hatására elektromos állapotba kerülnek, feltöltődnek. A feltöltődött testek kisebb tárgyakat magukhoz vonzanak.</a:t>
            </a:r>
          </a:p>
          <a:p>
            <a:endParaRPr lang="hu-HU" dirty="0"/>
          </a:p>
          <a:p>
            <a:r>
              <a:rPr lang="hu-HU" dirty="0"/>
              <a:t>Az elektromos állapotot töltések okozzák.</a:t>
            </a:r>
          </a:p>
          <a:p>
            <a:endParaRPr lang="hu-HU" dirty="0"/>
          </a:p>
          <a:p>
            <a:r>
              <a:rPr lang="hu-HU" dirty="0"/>
              <a:t>Kétféle töltés létezik: pozitív és negatív. Az azonos előjelű töltések között taszítóerő, az ellentétes előjelű töltések között vonzóerő lép fel.</a:t>
            </a:r>
          </a:p>
        </p:txBody>
      </p:sp>
    </p:spTree>
    <p:extLst>
      <p:ext uri="{BB962C8B-B14F-4D97-AF65-F5344CB8AC3E}">
        <p14:creationId xmlns:p14="http://schemas.microsoft.com/office/powerpoint/2010/main" val="233162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C8360A7-272A-B9E2-868C-9C8BD571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641BCAB3-E7B3-A90D-7573-009E45FD6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45" y="583001"/>
            <a:ext cx="5908471" cy="4893239"/>
          </a:xfr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9DF4492-73E3-44DD-F394-058B4A74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85" y="2098346"/>
            <a:ext cx="4938032" cy="2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285745-0823-616A-3439-317D4410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Áram: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7DF67E9B-61B0-E0E0-F200-B96A6A2E1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Az áram oka a feszültség.</a:t>
                </a:r>
              </a:p>
              <a:p>
                <a:endParaRPr lang="hu-HU" dirty="0"/>
              </a:p>
              <a:p>
                <a:r>
                  <a:rPr lang="hu-HU" dirty="0"/>
                  <a:t>Egy fogyasztó ellenállása a rákapcsolt feszültség és a rajta átfolyó áram erősségének a hányadosaként számolható ki.</a:t>
                </a:r>
              </a:p>
              <a:p>
                <a:endParaRPr lang="hu-HU" dirty="0"/>
              </a:p>
              <a:p>
                <a:r>
                  <a:rPr lang="hu-HU" dirty="0"/>
                  <a:t>Ohm törvénye: Egy vezető két pontja közti feszültség és a két pont között folyó áram erős­sége egyenesen arányos; 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7DF67E9B-61B0-E0E0-F200-B96A6A2E1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33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C2A6DC-C382-8369-22BA-5CDE1243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Áramkör főbb részei: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92E9E1-3EED-0A81-563F-23A4C7C0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áramkör fő részei: az áramforrás, a fogyasztó, a vezetékek és a kapcsoló.</a:t>
            </a:r>
          </a:p>
          <a:p>
            <a:endParaRPr lang="hu-HU" dirty="0"/>
          </a:p>
          <a:p>
            <a:r>
              <a:rPr lang="hu-HU" dirty="0"/>
              <a:t>A fogyasztó feszültségét a fogyasztóval párhuzamosan kapcsolt voltmérővel mérjük.</a:t>
            </a:r>
          </a:p>
          <a:p>
            <a:endParaRPr lang="hu-HU" dirty="0"/>
          </a:p>
          <a:p>
            <a:r>
              <a:rPr lang="hu-HU" dirty="0"/>
              <a:t>Egy fogyasztón átfolyó áram erősségét a fogyasztóval sorosan kapcsolt ampermérővel mérjük.</a:t>
            </a:r>
          </a:p>
        </p:txBody>
      </p:sp>
    </p:spTree>
    <p:extLst>
      <p:ext uri="{BB962C8B-B14F-4D97-AF65-F5344CB8AC3E}">
        <p14:creationId xmlns:p14="http://schemas.microsoft.com/office/powerpoint/2010/main" val="429258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654290D-2654-4743-40A6-CD522B0A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0" y="124068"/>
            <a:ext cx="6635039" cy="61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E9E1A4-226A-741F-1E26-1309835E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Elektromos áram: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3F9F5A-B391-3E25-D733-93FF88B07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elektromos áram a fémekben a vezetési elektronok rendezett, egyirányú mozgása. Folyadékok is vezetik az áramot, ha tartalmaznak könnyen mozgó töltött részecskéket, ionokat.</a:t>
            </a:r>
          </a:p>
          <a:p>
            <a:pPr marL="0" indent="0">
              <a:buNone/>
            </a:pPr>
            <a:r>
              <a:rPr lang="hu-HU" dirty="0"/>
              <a:t>Áramforrások: olyan eszközök, melyek képesek az elektromos áramot tartósan fenntartani.</a:t>
            </a:r>
          </a:p>
        </p:txBody>
      </p:sp>
    </p:spTree>
    <p:extLst>
      <p:ext uri="{BB962C8B-B14F-4D97-AF65-F5344CB8AC3E}">
        <p14:creationId xmlns:p14="http://schemas.microsoft.com/office/powerpoint/2010/main" val="87885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C0989-7C33-5C7F-4F1C-1BD703A8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Összefoglalva: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E5585F-6D7A-F63B-9F83-5FB215760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/>
              <a:t>Az </a:t>
            </a:r>
            <a:r>
              <a:rPr lang="hu-HU" dirty="0"/>
              <a:t>áram hatásai: hő-, vegyi, élettani és mágneses hatás.</a:t>
            </a:r>
          </a:p>
          <a:p>
            <a:endParaRPr lang="hu-HU" dirty="0"/>
          </a:p>
          <a:p>
            <a:r>
              <a:rPr lang="hu-HU" dirty="0"/>
              <a:t>Az áram hőhatását melegítésre szolgáló eszközeinkben hasznosítjuk.</a:t>
            </a:r>
          </a:p>
          <a:p>
            <a:endParaRPr lang="hu-HU" dirty="0"/>
          </a:p>
          <a:p>
            <a:r>
              <a:rPr lang="hu-HU" dirty="0"/>
              <a:t>Szabadon mozgó töltött részecskéket tartalmazó folyadékok (az elektrolitok) vezetik az áramot.</a:t>
            </a:r>
          </a:p>
          <a:p>
            <a:endParaRPr lang="hu-HU" dirty="0"/>
          </a:p>
          <a:p>
            <a:r>
              <a:rPr lang="hu-HU" dirty="0"/>
              <a:t>Az elektrolitban a pozitív és negatív töltésű ionok egymással szemben haladva vezetik az áramot.</a:t>
            </a:r>
          </a:p>
        </p:txBody>
      </p:sp>
    </p:spTree>
    <p:extLst>
      <p:ext uri="{BB962C8B-B14F-4D97-AF65-F5344CB8AC3E}">
        <p14:creationId xmlns:p14="http://schemas.microsoft.com/office/powerpoint/2010/main" val="141513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40BA5-FDF3-DA10-51E0-C3944DAB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Mágnesesség: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3752A-AB5C-6A4E-579E-086C2287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mágneses hatás a mágnesrúd </a:t>
            </a:r>
            <a:r>
              <a:rPr lang="hu-HU" dirty="0" err="1"/>
              <a:t>végein</a:t>
            </a:r>
            <a:r>
              <a:rPr lang="hu-HU" dirty="0"/>
              <a:t> a legerősebb, a rúd közepe gyakorlatilag nem mágneses. A rúd </a:t>
            </a:r>
            <a:r>
              <a:rPr lang="hu-HU" dirty="0" err="1"/>
              <a:t>végeit</a:t>
            </a:r>
            <a:r>
              <a:rPr lang="hu-HU" dirty="0"/>
              <a:t> a mágnes pólusainak nevezzük. A mágnes pólusait szétválasztani nem lehet. Ha eltörnénk egy mágnest, akkor mind a két darabjának újra két pólusa lenne!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12C080-1E70-BF5F-0D88-47D42FC6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66446"/>
            <a:ext cx="7753748" cy="2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35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213B34"/>
      </a:dk2>
      <a:lt2>
        <a:srgbClr val="E2E7E8"/>
      </a:lt2>
      <a:accent1>
        <a:srgbClr val="D53617"/>
      </a:accent1>
      <a:accent2>
        <a:srgbClr val="E7295A"/>
      </a:accent2>
      <a:accent3>
        <a:srgbClr val="E19226"/>
      </a:accent3>
      <a:accent4>
        <a:srgbClr val="14BA45"/>
      </a:accent4>
      <a:accent5>
        <a:srgbClr val="20B68B"/>
      </a:accent5>
      <a:accent6>
        <a:srgbClr val="16B3CA"/>
      </a:accent6>
      <a:hlink>
        <a:srgbClr val="358E9F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301</Words>
  <Application>Microsoft Office PowerPoint</Application>
  <PresentationFormat>Szélesvásznú</PresentationFormat>
  <Paragraphs>34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Cambria Math</vt:lpstr>
      <vt:lpstr>Sagona Book</vt:lpstr>
      <vt:lpstr>Sagona ExtraLight</vt:lpstr>
      <vt:lpstr>RetrospectVTI</vt:lpstr>
      <vt:lpstr>Elektromosság és mágnesesség, mint kölcsönhatás</vt:lpstr>
      <vt:lpstr>1. Elektromosság</vt:lpstr>
      <vt:lpstr>PowerPoint-bemutató</vt:lpstr>
      <vt:lpstr>Az Áram: </vt:lpstr>
      <vt:lpstr>Áramkör főbb részei: </vt:lpstr>
      <vt:lpstr>PowerPoint-bemutató</vt:lpstr>
      <vt:lpstr>Elektromos áram: </vt:lpstr>
      <vt:lpstr>Összefoglalva: </vt:lpstr>
      <vt:lpstr>Mágnesesség: </vt:lpstr>
      <vt:lpstr>Föld mágnesessége: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Elektromosság és mágnesesség, mint kölcsönhatás</dc:title>
  <dc:creator>Piroska Laki</dc:creator>
  <cp:lastModifiedBy>Piroska Laki</cp:lastModifiedBy>
  <cp:revision>3</cp:revision>
  <dcterms:created xsi:type="dcterms:W3CDTF">2023-02-13T11:17:26Z</dcterms:created>
  <dcterms:modified xsi:type="dcterms:W3CDTF">2023-02-13T15:24:11Z</dcterms:modified>
</cp:coreProperties>
</file>