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12/10/2022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5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54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2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1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3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2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7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0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12/10/2022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9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F843D4A-1835-C646-B3EE-63B12A879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2614" y="1625608"/>
            <a:ext cx="4655719" cy="27221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6200" dirty="0"/>
              <a:t>Energia, ami folyton átalakul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6D1AE50-C3F6-E13D-3A07-1E26EE87C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2614" y="4466845"/>
            <a:ext cx="4655719" cy="882904"/>
          </a:xfrm>
        </p:spPr>
        <p:txBody>
          <a:bodyPr>
            <a:normAutofit/>
          </a:bodyPr>
          <a:lstStyle/>
          <a:p>
            <a:r>
              <a:rPr lang="hu-HU"/>
              <a:t>Komplex természettudomány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7056BBA3-A14E-8E85-E4B4-F42DF83876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38" r="23192" b="-1"/>
          <a:stretch/>
        </p:blipFill>
        <p:spPr>
          <a:xfrm>
            <a:off x="20" y="10"/>
            <a:ext cx="6038037" cy="6857990"/>
          </a:xfrm>
          <a:prstGeom prst="rect">
            <a:avLst/>
          </a:prstGeom>
        </p:spPr>
      </p:pic>
      <p:sp>
        <p:nvSpPr>
          <p:cNvPr id="16" name="Cross 10">
            <a:extLst>
              <a:ext uri="{FF2B5EF4-FFF2-40B4-BE49-F238E27FC236}">
                <a16:creationId xmlns:a16="http://schemas.microsoft.com/office/drawing/2014/main" id="{12E8ED90-6D42-AE40-963A-3924EE207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30625" y="562356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8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C105B64-1DBE-F6D4-2778-0EEA6B927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Energia: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7A92FFC-5532-4F38-94EB-13EAC5C31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Az energia a fizikában a testek egy fizikai tulajdonsága, amely átalakítható különböző megjelenési formákba és átadható a testek között a négy alapvető kölcsönhatás által, de amely soha nem jöhet újonnan létre és nem semmisülhet meg.</a:t>
            </a:r>
          </a:p>
        </p:txBody>
      </p:sp>
    </p:spTree>
    <p:extLst>
      <p:ext uri="{BB962C8B-B14F-4D97-AF65-F5344CB8AC3E}">
        <p14:creationId xmlns:p14="http://schemas.microsoft.com/office/powerpoint/2010/main" val="139556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9989F5-8DA3-CCFD-2EBC-982D3C040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Energia fajták: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4C81D2-4298-3DB1-C62B-EDCBDF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fizika négy alapvető kölcsönhatására vezethető vissza: </a:t>
            </a:r>
          </a:p>
          <a:p>
            <a:r>
              <a:rPr lang="hu-HU" dirty="0"/>
              <a:t>Helyzeti energia</a:t>
            </a:r>
          </a:p>
          <a:p>
            <a:r>
              <a:rPr lang="hu-HU" dirty="0"/>
              <a:t>Mechanikai energia</a:t>
            </a:r>
          </a:p>
          <a:p>
            <a:r>
              <a:rPr lang="hu-HU" dirty="0"/>
              <a:t>Termikus energia</a:t>
            </a:r>
          </a:p>
          <a:p>
            <a:r>
              <a:rPr lang="hu-HU" dirty="0"/>
              <a:t> A négy alapvető kölcsönhatás a gravitációs, az elektromágneses, a gyenge és az erős kölcsönhatás.</a:t>
            </a:r>
          </a:p>
        </p:txBody>
      </p:sp>
    </p:spTree>
    <p:extLst>
      <p:ext uri="{BB962C8B-B14F-4D97-AF65-F5344CB8AC3E}">
        <p14:creationId xmlns:p14="http://schemas.microsoft.com/office/powerpoint/2010/main" val="299226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1F9D3A-2EDF-8CA8-B093-0F2ED693B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Gravitációs energia: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9F7A35C-7F70-6758-FB15-E9E2A03FF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vízerőmű például a folyó gravitációs energiáját alakítja át turbinák mozgási energiájává, ami generátorokban elektromos energiává alakul.</a:t>
            </a:r>
          </a:p>
        </p:txBody>
      </p:sp>
    </p:spTree>
    <p:extLst>
      <p:ext uri="{BB962C8B-B14F-4D97-AF65-F5344CB8AC3E}">
        <p14:creationId xmlns:p14="http://schemas.microsoft.com/office/powerpoint/2010/main" val="36951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354004-1D27-578C-03C9-4B4FFADF8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Elektromágneses energia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D208097-F55A-9A12-ABE9-C31A41747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Többnyire elektromágneses energia hajtja </a:t>
            </a:r>
            <a:r>
              <a:rPr lang="hu-HU" dirty="0" err="1"/>
              <a:t>gépeinket</a:t>
            </a:r>
            <a:r>
              <a:rPr lang="hu-HU" dirty="0"/>
              <a:t>, és működteti elektronikus rendszereinket.</a:t>
            </a:r>
          </a:p>
          <a:p>
            <a:r>
              <a:rPr lang="hu-HU" dirty="0"/>
              <a:t>Belsőégésű motorok</a:t>
            </a:r>
          </a:p>
        </p:txBody>
      </p:sp>
    </p:spTree>
    <p:extLst>
      <p:ext uri="{BB962C8B-B14F-4D97-AF65-F5344CB8AC3E}">
        <p14:creationId xmlns:p14="http://schemas.microsoft.com/office/powerpoint/2010/main" val="121721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F2C35C-CF6C-3C7C-D93A-CE5D8A6A6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Gyenge kölcsönhatások: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AAF049-F525-F3EE-443B-36209EE9B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gyenge kölcsönhatás folyamataiból, a gyenge radioaktív bomlásokból (béta-bomlás) származó energia tartja fenn részben a Föld belső magas hőmérsékletét, így a geotermikus energia ebből a forrásból is táplálkozik.</a:t>
            </a:r>
          </a:p>
        </p:txBody>
      </p:sp>
    </p:spTree>
    <p:extLst>
      <p:ext uri="{BB962C8B-B14F-4D97-AF65-F5344CB8AC3E}">
        <p14:creationId xmlns:p14="http://schemas.microsoft.com/office/powerpoint/2010/main" val="209778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2FD39C-90C1-B850-CF9B-DE71A799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Erős kölcsönhatás: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2C62B3-B781-ED72-EF9E-B607B9469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erős kölcsönhatás tartja össze az atommagokat. Atommagok egyesülésekor a kötési energiának megfelelő nagy energia szabadul fel. Az ilyen magfúzió felelős a Nap és a csillagok energiatermelésének zöméért.</a:t>
            </a:r>
          </a:p>
        </p:txBody>
      </p:sp>
    </p:spTree>
    <p:extLst>
      <p:ext uri="{BB962C8B-B14F-4D97-AF65-F5344CB8AC3E}">
        <p14:creationId xmlns:p14="http://schemas.microsoft.com/office/powerpoint/2010/main" val="2526431215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DarkSeedLeftStep">
      <a:dk1>
        <a:srgbClr val="000000"/>
      </a:dk1>
      <a:lt1>
        <a:srgbClr val="FFFFFF"/>
      </a:lt1>
      <a:dk2>
        <a:srgbClr val="213A21"/>
      </a:dk2>
      <a:lt2>
        <a:srgbClr val="E8E4E2"/>
      </a:lt2>
      <a:accent1>
        <a:srgbClr val="23ADE0"/>
      </a:accent1>
      <a:accent2>
        <a:srgbClr val="14B59D"/>
      </a:accent2>
      <a:accent3>
        <a:srgbClr val="20B762"/>
      </a:accent3>
      <a:accent4>
        <a:srgbClr val="14BB17"/>
      </a:accent4>
      <a:accent5>
        <a:srgbClr val="5DB620"/>
      </a:accent5>
      <a:accent6>
        <a:srgbClr val="90AC13"/>
      </a:accent6>
      <a:hlink>
        <a:srgbClr val="479130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189</Words>
  <Application>Microsoft Office PowerPoint</Application>
  <PresentationFormat>Szélesvásznú</PresentationFormat>
  <Paragraphs>19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Seaford Display</vt:lpstr>
      <vt:lpstr>System Font Regular</vt:lpstr>
      <vt:lpstr>Tenorite</vt:lpstr>
      <vt:lpstr>MadridVTI</vt:lpstr>
      <vt:lpstr>Energia, ami folyton átalakul</vt:lpstr>
      <vt:lpstr>Energia: </vt:lpstr>
      <vt:lpstr>Energia fajták: </vt:lpstr>
      <vt:lpstr>Gravitációs energia: </vt:lpstr>
      <vt:lpstr>Elektromágneses energia</vt:lpstr>
      <vt:lpstr>Gyenge kölcsönhatások: </vt:lpstr>
      <vt:lpstr>Erős kölcsönhatás: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Energia, ami folyton átalakul</dc:title>
  <dc:creator>Piroska Laki</dc:creator>
  <cp:lastModifiedBy>Piroska Laki</cp:lastModifiedBy>
  <cp:revision>3</cp:revision>
  <dcterms:created xsi:type="dcterms:W3CDTF">2022-12-05T11:13:29Z</dcterms:created>
  <dcterms:modified xsi:type="dcterms:W3CDTF">2022-12-10T17:36:27Z</dcterms:modified>
</cp:coreProperties>
</file>