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42BEA5D-7998-0593-CC98-9334665F0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FF7D650-EB98-CB7D-067F-F8C971B4A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7418317-E1D0-8371-4277-666D9753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526930C-7995-6489-ABC0-0ABB212A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5AEA857-8A66-6006-55AD-DBAA93C09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524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B26849-B50F-2B77-200E-486B41860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744ECFB-34A3-1F93-38AA-7F3C776E5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C90898-B1F7-A528-3C9B-70E1E9A8D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3872A38-83CE-8A94-50DF-3A0386239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9898AA-8A88-CE5E-681A-D4AFD83A9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593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CBF1C91-EFA2-56DC-B3C2-484E633E7D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8B1504EC-494D-FD70-EF4E-39E6E6626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B589AC-9ACB-ADF6-A2A0-B8322BE77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0335051-C6F7-AC72-4672-91FFD5004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1744373-0C83-059E-0343-D5ECCA634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397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50B5070-7D23-8C21-B3BD-FA2B8909E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E026C09-AB07-1572-FCB3-B4B15A3CF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B280B99-E27E-9B8A-DC6D-A6061C727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6F48B55-52D5-860D-8A1A-D9F5160E4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EB8E500-1D12-A6DD-B68D-314AE395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43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619F1C0-4141-2A27-29A6-DFA0C61F2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2D26A35-4052-EFF8-5711-F6B0ECEE0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E41739B-5D87-DB71-1B49-F67362CB3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573E2AD-0E54-E0A7-1EBE-BE6914620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49E6E1E-D968-0020-6934-9FD780A7D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566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2D43EEB-37CD-1B3F-4651-544E19C9E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541FE05-EE41-1A0E-89B5-9B220DA55E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C4E56D8-7975-B236-F785-5FCA1CF48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D281C06-A8C6-180B-B670-827C847FF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F719CE8-C6AE-6EBC-0212-702214984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026525B-B8CF-2B77-DAE4-34689168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0955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D46944F-9916-E517-1D39-FB2571F69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A7A8219-1AFA-7957-BF8B-B4881ABC0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1646A33-5D05-6AA5-324B-CFE56C2A8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DFFC98D-AA8B-3EB5-B338-EAAFA03C1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E001F19-DE92-C804-5EEA-135A7CEADB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CB8DF94-D9F6-8E09-12CB-70C426631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9DAF871A-5F56-A8BB-E63E-2B302B40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8C11EF7B-87DD-EAA8-81CF-EBD98844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940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C7B6BC2-9CC3-9B23-2A4C-8D2E6160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5D076ED-D7F7-869D-F641-6057E650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DBE10B0B-5110-3505-5EBB-7B12891AA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8A5B519-2F3F-E990-E32F-4F4F42CD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4512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CE9D7E11-9F7A-72A6-5697-F8E90B6F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4D211EC-433B-F654-D30F-78334C91B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7F41873-D5FB-2A36-AF14-0470054B7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6494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F655B4-BF6B-3413-F2CD-BEF310AF0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C4CACBC-9BC1-D7F9-8DA2-621AF16BA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94597BB-E9CD-5F6B-D541-41DB76884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DDEA7CB1-06FC-D22B-4D73-82F09CD34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38605E2-3799-725C-9BA5-7E14B9248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C1B60812-9A94-3D95-EC64-F1FCE2986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6578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BAAE996-EA18-413C-CA24-3FB5559C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3F4A3028-B23C-A926-BBE5-23856A2F9C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1AE0EAB-3CB4-0A6D-88C6-237FE41E8D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6427C0C-3DCA-FA2B-7B19-303C4D71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EA4ADED-D823-2F1A-CDA5-82BD8B2C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1475234-2FE7-CAFD-7F41-15403E44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531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76CD9F7-6140-9269-57FE-FA0EFCFC8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C3B26A3D-78C3-8BD8-E0AC-6E1EA2DAE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9FEEEFF-01C3-7A58-DE49-0FF133BE8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3A6B4-4461-4ED6-BFDD-68520B6E3127}" type="datetimeFigureOut">
              <a:rPr lang="hu-HU" smtClean="0"/>
              <a:t>2022. 12. 09.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0B6756F-7FC3-EB8A-0359-49573F483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6D136F2-D3BF-0852-F2A1-7175142CD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E2618-B36B-4ECA-A169-7192BA058F3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4893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8OmTzw24I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AE14AFC-9A09-3B4C-3488-5C72EFCBAB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hu-HU" sz="4600"/>
              <a:t>Kölcsönhatások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907EBE3E-7C26-0555-ECC4-114BBE130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hu-HU" sz="2000"/>
              <a:t>Komplex természettudomány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E291B5-264F-1648-2B86-8122B49C84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35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189292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9A484E7-51D8-DF32-AE83-E61424D25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hu-HU" sz="3700">
                <a:solidFill>
                  <a:schemeClr val="bg1"/>
                </a:solidFill>
              </a:rPr>
              <a:t>1. Kölcsönhatások: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45CB07F-E53D-F676-826E-9C27B4E49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hu-HU" sz="2400">
                <a:hlinkClick r:id="rId2"/>
              </a:rPr>
              <a:t>https://www.youtube.com/watch?v=Q8OmTzw24IY</a:t>
            </a:r>
            <a:endParaRPr lang="hu-HU" sz="2400"/>
          </a:p>
          <a:p>
            <a:r>
              <a:rPr lang="hu-HU" sz="2400"/>
              <a:t>A fizikában alapvető erő, vagy alapvető kölcsönhatás a neve annak a mechanizmusnak, melynek segítségével részecskék kölcsönhatást gyakorolnak egymásra, és amely más kölcsönhatással nem magyarázható.</a:t>
            </a:r>
          </a:p>
        </p:txBody>
      </p:sp>
    </p:spTree>
    <p:extLst>
      <p:ext uri="{BB962C8B-B14F-4D97-AF65-F5344CB8AC3E}">
        <p14:creationId xmlns:p14="http://schemas.microsoft.com/office/powerpoint/2010/main" val="4214645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7781E5BA-7AAE-61B6-5432-F8BC52689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hu-HU">
                <a:solidFill>
                  <a:schemeClr val="bg1"/>
                </a:solidFill>
              </a:rPr>
              <a:t>2. Gravitáció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3A0F153-F747-A92A-83E3-B7601ED32D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hu-HU" sz="2400"/>
              <a:t>A gravitáció (tömegvonzás) messze a leggyengébb kölcsönhatás, mivel azonban csak a testek tömegétől függ, hatótávolsága végtelen és nem lehet leárnyékolni, ahogy az elektromágneses kölcsönhatás esetén a negatív töltés terét egy pozitívéval, ezért a nagyobb távolságok esetén (például a bolygók között) ennek a hatása a döntő.</a:t>
            </a:r>
          </a:p>
        </p:txBody>
      </p:sp>
    </p:spTree>
    <p:extLst>
      <p:ext uri="{BB962C8B-B14F-4D97-AF65-F5344CB8AC3E}">
        <p14:creationId xmlns:p14="http://schemas.microsoft.com/office/powerpoint/2010/main" val="2396718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F77FA7A8-732F-6344-BB5D-BC2216DF4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hu-HU" sz="3400">
                <a:solidFill>
                  <a:schemeClr val="bg1"/>
                </a:solidFill>
              </a:rPr>
              <a:t>3. Elektromágneses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762D77B-F14F-893F-372D-073DC7094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r>
              <a:rPr lang="hu-HU" sz="2400"/>
              <a:t>Az elektromágnesség az az erő, amely az elektromosan töltött részecskék között hat. Magában foglalja az elektrosztatikai erőt, mely két nyugvó töltés között hat, valamint az elektromosság és a mágnesség összetett hatásait, melyek az egymáshoz képest mozgó töltött testek között hatnak.</a:t>
            </a:r>
          </a:p>
        </p:txBody>
      </p:sp>
    </p:spTree>
    <p:extLst>
      <p:ext uri="{BB962C8B-B14F-4D97-AF65-F5344CB8AC3E}">
        <p14:creationId xmlns:p14="http://schemas.microsoft.com/office/powerpoint/2010/main" val="2883065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Document 9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5238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B0973D80-F32B-2622-037F-70664F26BCE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4. Kölcsönhatások fajtái: 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CC3EF985-5B37-0E8C-23AF-06B426FE9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8407" y="1356736"/>
            <a:ext cx="8184212" cy="5299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848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159</Words>
  <Application>Microsoft Office PowerPoint</Application>
  <PresentationFormat>Szélesvásznú</PresentationFormat>
  <Paragraphs>10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Office-téma</vt:lpstr>
      <vt:lpstr>Kölcsönhatások</vt:lpstr>
      <vt:lpstr>1. Kölcsönhatások: </vt:lpstr>
      <vt:lpstr>2. Gravitáció</vt:lpstr>
      <vt:lpstr>3. Elektromágneses</vt:lpstr>
      <vt:lpstr>4. Kölcsönhatások fajtái: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Kölcsönhatások</dc:title>
  <dc:creator>Piroska Laki</dc:creator>
  <cp:lastModifiedBy>Piroska Laki</cp:lastModifiedBy>
  <cp:revision>1</cp:revision>
  <dcterms:created xsi:type="dcterms:W3CDTF">2022-12-09T04:23:12Z</dcterms:created>
  <dcterms:modified xsi:type="dcterms:W3CDTF">2022-12-09T04:41:27Z</dcterms:modified>
</cp:coreProperties>
</file>