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3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3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2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1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3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5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3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9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0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6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12/10/2022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2577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70ACD80-30E2-CF3F-6EF8-F72783076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3200" y="540000"/>
            <a:ext cx="4500561" cy="4259814"/>
          </a:xfrm>
        </p:spPr>
        <p:txBody>
          <a:bodyPr>
            <a:normAutofit/>
          </a:bodyPr>
          <a:lstStyle/>
          <a:p>
            <a:r>
              <a:rPr lang="hu-HU" sz="4800" dirty="0"/>
              <a:t>Miért drága az energia? </a:t>
            </a:r>
            <a:br>
              <a:rPr lang="hu-HU" sz="4800" dirty="0"/>
            </a:br>
            <a:r>
              <a:rPr lang="hu-HU" sz="4800" dirty="0"/>
              <a:t>Energia a hétköznapokban.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C6D7CE0-44FC-7B03-E67D-F9160709B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3200" y="4988476"/>
            <a:ext cx="4500561" cy="1320249"/>
          </a:xfrm>
        </p:spPr>
        <p:txBody>
          <a:bodyPr>
            <a:normAutofit/>
          </a:bodyPr>
          <a:lstStyle/>
          <a:p>
            <a:r>
              <a:rPr lang="hu-HU" dirty="0"/>
              <a:t>Komplex természettudomány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7AF231-444C-44D0-B791-BAFE395E3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1" y="3600"/>
            <a:ext cx="7266875" cy="6854400"/>
            <a:chOff x="4925125" y="3600"/>
            <a:chExt cx="7266875" cy="685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152793A-5125-41FA-AEF6-96C5463D0A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3C1632F-098D-4A05-B248-04B7ABFE0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A85C0F5-DDEB-454E-A0E4-B6F0FB4CA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9C5223D0-EEDB-F891-F87A-E274D4091D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50" r="-1" b="-1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135784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E41CF7-A6D6-BCE7-CD10-C54EFE88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5" y="0"/>
            <a:ext cx="11101135" cy="1363980"/>
          </a:xfrm>
        </p:spPr>
        <p:txBody>
          <a:bodyPr>
            <a:normAutofit fontScale="90000"/>
          </a:bodyPr>
          <a:lstStyle/>
          <a:p>
            <a:r>
              <a:rPr lang="hu-HU" dirty="0"/>
              <a:t>Oldjátok meg a kérdésekre a válaszokat!</a:t>
            </a:r>
            <a:br>
              <a:rPr lang="hu-HU" dirty="0"/>
            </a:b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5D477EF0-56F6-A239-06D1-AD7C170DF9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0372" y="904240"/>
            <a:ext cx="8689707" cy="5617846"/>
          </a:xfrm>
        </p:spPr>
      </p:pic>
    </p:spTree>
    <p:extLst>
      <p:ext uri="{BB962C8B-B14F-4D97-AF65-F5344CB8AC3E}">
        <p14:creationId xmlns:p14="http://schemas.microsoft.com/office/powerpoint/2010/main" val="326371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8CAD0D-98BA-9EDA-B0A6-4B523D1B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Energiahordozók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22B6EA-CD00-AB2D-DA5C-6AFB876A2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energiahordozók olyan anyagok, amelyeket valamilyen eljárással eszközeink működtetésére, mindennapi életünk kényelmesebbé tételére felhasználunk.</a:t>
            </a:r>
          </a:p>
          <a:p>
            <a:r>
              <a:rPr lang="hu-HU" dirty="0"/>
              <a:t>Energiahordozók:</a:t>
            </a:r>
          </a:p>
          <a:p>
            <a:r>
              <a:rPr lang="hu-HU" dirty="0"/>
              <a:t>Fa</a:t>
            </a:r>
          </a:p>
          <a:p>
            <a:r>
              <a:rPr lang="hu-HU" dirty="0"/>
              <a:t>Szén</a:t>
            </a:r>
          </a:p>
          <a:p>
            <a:r>
              <a:rPr lang="hu-HU" dirty="0"/>
              <a:t>Folyékony energiahordozó – kőolaj</a:t>
            </a:r>
          </a:p>
          <a:p>
            <a:r>
              <a:rPr lang="hu-HU" dirty="0"/>
              <a:t>Gáz halmazállapotú: földgáz</a:t>
            </a:r>
          </a:p>
          <a:p>
            <a:r>
              <a:rPr lang="hu-HU" dirty="0"/>
              <a:t>Atomenergia (Urán)</a:t>
            </a:r>
          </a:p>
        </p:txBody>
      </p:sp>
    </p:spTree>
    <p:extLst>
      <p:ext uri="{BB962C8B-B14F-4D97-AF65-F5344CB8AC3E}">
        <p14:creationId xmlns:p14="http://schemas.microsoft.com/office/powerpoint/2010/main" val="275937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F0E00B-E7EF-1490-4346-475CB2E6F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Energiahordozók csoportosítása: </a:t>
            </a:r>
          </a:p>
        </p:txBody>
      </p:sp>
      <p:sp>
        <p:nvSpPr>
          <p:cNvPr id="10" name="Tartalom helye 9">
            <a:extLst>
              <a:ext uri="{FF2B5EF4-FFF2-40B4-BE49-F238E27FC236}">
                <a16:creationId xmlns:a16="http://schemas.microsoft.com/office/drawing/2014/main" id="{42EACC50-A5C8-360D-BF5C-BD5689EF6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5130" y="2933315"/>
            <a:ext cx="5182056" cy="3381085"/>
          </a:xfrm>
        </p:spPr>
        <p:txBody>
          <a:bodyPr/>
          <a:lstStyle/>
          <a:p>
            <a:r>
              <a:rPr lang="hu-HU" dirty="0"/>
              <a:t>Víz</a:t>
            </a:r>
          </a:p>
          <a:p>
            <a:r>
              <a:rPr lang="hu-HU" dirty="0"/>
              <a:t>Szél</a:t>
            </a:r>
          </a:p>
          <a:p>
            <a:r>
              <a:rPr lang="hu-HU" dirty="0"/>
              <a:t>Napenergia</a:t>
            </a:r>
          </a:p>
        </p:txBody>
      </p:sp>
      <p:sp>
        <p:nvSpPr>
          <p:cNvPr id="11" name="Tartalom helye 10">
            <a:extLst>
              <a:ext uri="{FF2B5EF4-FFF2-40B4-BE49-F238E27FC236}">
                <a16:creationId xmlns:a16="http://schemas.microsoft.com/office/drawing/2014/main" id="{8EEF8076-14D7-601F-9919-F6260E2F6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9704" y="2933314"/>
            <a:ext cx="5061432" cy="3381086"/>
          </a:xfrm>
        </p:spPr>
        <p:txBody>
          <a:bodyPr/>
          <a:lstStyle/>
          <a:p>
            <a:r>
              <a:rPr lang="hu-HU" dirty="0"/>
              <a:t>Fa</a:t>
            </a:r>
          </a:p>
          <a:p>
            <a:r>
              <a:rPr lang="hu-HU" dirty="0"/>
              <a:t>Szén</a:t>
            </a:r>
          </a:p>
          <a:p>
            <a:r>
              <a:rPr lang="hu-HU" dirty="0"/>
              <a:t>Kőolaj</a:t>
            </a:r>
          </a:p>
          <a:p>
            <a:r>
              <a:rPr lang="hu-HU" dirty="0"/>
              <a:t>Földgáz</a:t>
            </a:r>
          </a:p>
        </p:txBody>
      </p:sp>
      <p:cxnSp>
        <p:nvCxnSpPr>
          <p:cNvPr id="5" name="Egyenes összekötő nyíllal 4">
            <a:extLst>
              <a:ext uri="{FF2B5EF4-FFF2-40B4-BE49-F238E27FC236}">
                <a16:creationId xmlns:a16="http://schemas.microsoft.com/office/drawing/2014/main" id="{678688F2-C769-F1D4-CCE8-8E3719A25C16}"/>
              </a:ext>
            </a:extLst>
          </p:cNvPr>
          <p:cNvCxnSpPr/>
          <p:nvPr/>
        </p:nvCxnSpPr>
        <p:spPr>
          <a:xfrm flipH="1">
            <a:off x="2782957" y="1421296"/>
            <a:ext cx="1083365" cy="735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E4175DAD-E65C-4EBA-03AC-BBF6CA88DA62}"/>
              </a:ext>
            </a:extLst>
          </p:cNvPr>
          <p:cNvCxnSpPr/>
          <p:nvPr/>
        </p:nvCxnSpPr>
        <p:spPr>
          <a:xfrm>
            <a:off x="5466522" y="1391478"/>
            <a:ext cx="2206487" cy="9580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5EE300E0-F6FF-C6A6-50CA-909712A4D544}"/>
              </a:ext>
            </a:extLst>
          </p:cNvPr>
          <p:cNvSpPr txBox="1"/>
          <p:nvPr/>
        </p:nvSpPr>
        <p:spPr>
          <a:xfrm>
            <a:off x="2186609" y="2156791"/>
            <a:ext cx="2932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Megújuló energia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C28A54A3-E859-1B6A-30A9-B37FAFF8D90A}"/>
              </a:ext>
            </a:extLst>
          </p:cNvPr>
          <p:cNvSpPr txBox="1"/>
          <p:nvPr/>
        </p:nvSpPr>
        <p:spPr>
          <a:xfrm>
            <a:off x="6887817" y="2349500"/>
            <a:ext cx="2633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Nem megújuló energia</a:t>
            </a:r>
          </a:p>
        </p:txBody>
      </p:sp>
    </p:spTree>
    <p:extLst>
      <p:ext uri="{BB962C8B-B14F-4D97-AF65-F5344CB8AC3E}">
        <p14:creationId xmlns:p14="http://schemas.microsoft.com/office/powerpoint/2010/main" val="229741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B0C4EC00-F159-FE19-86F9-268BC029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Energiahordozók előállítása</a:t>
            </a:r>
            <a:endParaRPr lang="hu-HU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A4126D-89CF-86EC-EBEA-81DDFAD5B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 az energiahordozókat leginkább az elektromos energia előállítására használjuk.</a:t>
            </a:r>
          </a:p>
          <a:p>
            <a:r>
              <a:rPr lang="hu-HU" dirty="0"/>
              <a:t> Az erőművekben a különböző energiahordozókból elektromos energiát állítanak elő. </a:t>
            </a:r>
          </a:p>
          <a:p>
            <a:r>
              <a:rPr lang="hu-HU"/>
              <a:t>Ez az energia </a:t>
            </a:r>
            <a:r>
              <a:rPr lang="hu-HU" dirty="0"/>
              <a:t>távvezetékeken jut el a háztartásokba, iskolába és más munkahelyekre.</a:t>
            </a:r>
          </a:p>
        </p:txBody>
      </p:sp>
    </p:spTree>
    <p:extLst>
      <p:ext uri="{BB962C8B-B14F-4D97-AF65-F5344CB8AC3E}">
        <p14:creationId xmlns:p14="http://schemas.microsoft.com/office/powerpoint/2010/main" val="2864028450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DarkSeedLeftStep">
      <a:dk1>
        <a:srgbClr val="000000"/>
      </a:dk1>
      <a:lt1>
        <a:srgbClr val="FFFFFF"/>
      </a:lt1>
      <a:dk2>
        <a:srgbClr val="293B21"/>
      </a:dk2>
      <a:lt2>
        <a:srgbClr val="E8E2E2"/>
      </a:lt2>
      <a:accent1>
        <a:srgbClr val="32B2AA"/>
      </a:accent1>
      <a:accent2>
        <a:srgbClr val="27B772"/>
      </a:accent2>
      <a:accent3>
        <a:srgbClr val="34B842"/>
      </a:accent3>
      <a:accent4>
        <a:srgbClr val="53B527"/>
      </a:accent4>
      <a:accent5>
        <a:srgbClr val="8AAB30"/>
      </a:accent5>
      <a:accent6>
        <a:srgbClr val="B49F27"/>
      </a:accent6>
      <a:hlink>
        <a:srgbClr val="638C2E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108</Words>
  <Application>Microsoft Office PowerPoint</Application>
  <PresentationFormat>Szélesvásznú</PresentationFormat>
  <Paragraphs>25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Bell MT</vt:lpstr>
      <vt:lpstr>GlowVTI</vt:lpstr>
      <vt:lpstr>Miért drága az energia?  Energia a hétköznapokban. </vt:lpstr>
      <vt:lpstr>Oldjátok meg a kérdésekre a válaszokat! </vt:lpstr>
      <vt:lpstr>1. Energiahordozók</vt:lpstr>
      <vt:lpstr>Energiahordozók csoportosítása: </vt:lpstr>
      <vt:lpstr>Energiahordozók előállítása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Miért drága az energia? Energia a hétköznapokban. </dc:title>
  <dc:creator>Piroska Laki</dc:creator>
  <cp:lastModifiedBy>Piroska Laki</cp:lastModifiedBy>
  <cp:revision>4</cp:revision>
  <dcterms:created xsi:type="dcterms:W3CDTF">2022-12-05T11:15:32Z</dcterms:created>
  <dcterms:modified xsi:type="dcterms:W3CDTF">2022-12-10T17:28:18Z</dcterms:modified>
</cp:coreProperties>
</file>