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A5388E-6E6D-456B-AD59-7F06E508EE2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E9AC50C-B115-4E04-A2AC-4D635EDFFC4D}">
      <dgm:prSet/>
      <dgm:spPr/>
      <dgm:t>
        <a:bodyPr/>
        <a:lstStyle/>
        <a:p>
          <a:r>
            <a:rPr lang="hu-HU"/>
            <a:t>Szerves hulladék – komposztálható</a:t>
          </a:r>
          <a:endParaRPr lang="en-US"/>
        </a:p>
      </dgm:t>
    </dgm:pt>
    <dgm:pt modelId="{90B373C9-EDE4-4958-A47F-CAFC25C87901}" type="parTrans" cxnId="{18B9E75C-37BD-44C2-B6C5-C3B1501B3940}">
      <dgm:prSet/>
      <dgm:spPr/>
      <dgm:t>
        <a:bodyPr/>
        <a:lstStyle/>
        <a:p>
          <a:endParaRPr lang="en-US"/>
        </a:p>
      </dgm:t>
    </dgm:pt>
    <dgm:pt modelId="{22F9E3B5-0FB1-49DA-8ABC-43E5FEA49067}" type="sibTrans" cxnId="{18B9E75C-37BD-44C2-B6C5-C3B1501B3940}">
      <dgm:prSet/>
      <dgm:spPr/>
      <dgm:t>
        <a:bodyPr/>
        <a:lstStyle/>
        <a:p>
          <a:endParaRPr lang="en-US"/>
        </a:p>
      </dgm:t>
    </dgm:pt>
    <dgm:pt modelId="{3CCDC44E-FC07-461E-89FA-162BD0389B37}">
      <dgm:prSet/>
      <dgm:spPr/>
      <dgm:t>
        <a:bodyPr/>
        <a:lstStyle/>
        <a:p>
          <a:r>
            <a:rPr lang="hu-HU"/>
            <a:t>Papír, karton – újra papír</a:t>
          </a:r>
          <a:endParaRPr lang="en-US"/>
        </a:p>
      </dgm:t>
    </dgm:pt>
    <dgm:pt modelId="{83309078-C7E5-4FF2-AF5F-86A85AFF1232}" type="parTrans" cxnId="{A0688B9B-FD9F-4007-A46B-CDFB123EBB62}">
      <dgm:prSet/>
      <dgm:spPr/>
      <dgm:t>
        <a:bodyPr/>
        <a:lstStyle/>
        <a:p>
          <a:endParaRPr lang="en-US"/>
        </a:p>
      </dgm:t>
    </dgm:pt>
    <dgm:pt modelId="{82524229-D57A-4DBF-8E36-66A2766CBD40}" type="sibTrans" cxnId="{A0688B9B-FD9F-4007-A46B-CDFB123EBB62}">
      <dgm:prSet/>
      <dgm:spPr/>
      <dgm:t>
        <a:bodyPr/>
        <a:lstStyle/>
        <a:p>
          <a:endParaRPr lang="en-US"/>
        </a:p>
      </dgm:t>
    </dgm:pt>
    <dgm:pt modelId="{A83EBB22-11FD-4128-9822-F1F21F21D0F5}">
      <dgm:prSet/>
      <dgm:spPr/>
      <dgm:t>
        <a:bodyPr/>
        <a:lstStyle/>
        <a:p>
          <a:r>
            <a:rPr lang="hu-HU"/>
            <a:t>Fém – fém</a:t>
          </a:r>
          <a:endParaRPr lang="en-US"/>
        </a:p>
      </dgm:t>
    </dgm:pt>
    <dgm:pt modelId="{82036482-56CD-46F0-8814-831C4F16457A}" type="parTrans" cxnId="{97457740-5D88-4FF6-8C19-5192C6C8949A}">
      <dgm:prSet/>
      <dgm:spPr/>
      <dgm:t>
        <a:bodyPr/>
        <a:lstStyle/>
        <a:p>
          <a:endParaRPr lang="en-US"/>
        </a:p>
      </dgm:t>
    </dgm:pt>
    <dgm:pt modelId="{AC5C7177-EB91-4FA6-9192-5FED4D92393C}" type="sibTrans" cxnId="{97457740-5D88-4FF6-8C19-5192C6C8949A}">
      <dgm:prSet/>
      <dgm:spPr/>
      <dgm:t>
        <a:bodyPr/>
        <a:lstStyle/>
        <a:p>
          <a:endParaRPr lang="en-US"/>
        </a:p>
      </dgm:t>
    </dgm:pt>
    <dgm:pt modelId="{5EC1498D-327D-4494-A41D-5716EBF1EF6F}">
      <dgm:prSet/>
      <dgm:spPr/>
      <dgm:t>
        <a:bodyPr/>
        <a:lstStyle/>
        <a:p>
          <a:r>
            <a:rPr lang="hu-HU"/>
            <a:t>Műanyag – újra műanyag</a:t>
          </a:r>
          <a:endParaRPr lang="en-US"/>
        </a:p>
      </dgm:t>
    </dgm:pt>
    <dgm:pt modelId="{ED02655E-8AEB-4D7C-BAF2-D62CF1C7C4BE}" type="parTrans" cxnId="{BC4B84B5-05B3-436B-B70E-4B936CA74B40}">
      <dgm:prSet/>
      <dgm:spPr/>
      <dgm:t>
        <a:bodyPr/>
        <a:lstStyle/>
        <a:p>
          <a:endParaRPr lang="en-US"/>
        </a:p>
      </dgm:t>
    </dgm:pt>
    <dgm:pt modelId="{098C0293-7192-4E69-8E5E-4774BA3E064D}" type="sibTrans" cxnId="{BC4B84B5-05B3-436B-B70E-4B936CA74B40}">
      <dgm:prSet/>
      <dgm:spPr/>
      <dgm:t>
        <a:bodyPr/>
        <a:lstStyle/>
        <a:p>
          <a:endParaRPr lang="en-US"/>
        </a:p>
      </dgm:t>
    </dgm:pt>
    <dgm:pt modelId="{401A6F81-8FA3-43CD-99BC-70279853A926}" type="pres">
      <dgm:prSet presAssocID="{ABA5388E-6E6D-456B-AD59-7F06E508EE2B}" presName="linear" presStyleCnt="0">
        <dgm:presLayoutVars>
          <dgm:animLvl val="lvl"/>
          <dgm:resizeHandles val="exact"/>
        </dgm:presLayoutVars>
      </dgm:prSet>
      <dgm:spPr/>
    </dgm:pt>
    <dgm:pt modelId="{D98927BD-68D0-4332-9757-BFEB23122A17}" type="pres">
      <dgm:prSet presAssocID="{6E9AC50C-B115-4E04-A2AC-4D635EDFFC4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CC27184-74A9-4B1F-A844-2EB876FDBEE1}" type="pres">
      <dgm:prSet presAssocID="{22F9E3B5-0FB1-49DA-8ABC-43E5FEA49067}" presName="spacer" presStyleCnt="0"/>
      <dgm:spPr/>
    </dgm:pt>
    <dgm:pt modelId="{F5AF518A-2074-4563-9574-C97FF385E6D9}" type="pres">
      <dgm:prSet presAssocID="{3CCDC44E-FC07-461E-89FA-162BD0389B3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9B85361-8530-40BD-8D52-19AE9D4BD106}" type="pres">
      <dgm:prSet presAssocID="{82524229-D57A-4DBF-8E36-66A2766CBD40}" presName="spacer" presStyleCnt="0"/>
      <dgm:spPr/>
    </dgm:pt>
    <dgm:pt modelId="{0518642B-85D2-4BBD-A0EA-8399F47DBA77}" type="pres">
      <dgm:prSet presAssocID="{A83EBB22-11FD-4128-9822-F1F21F21D0F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06EF76B-DAF6-4D44-9D47-1CE3195A1B3E}" type="pres">
      <dgm:prSet presAssocID="{AC5C7177-EB91-4FA6-9192-5FED4D92393C}" presName="spacer" presStyleCnt="0"/>
      <dgm:spPr/>
    </dgm:pt>
    <dgm:pt modelId="{7807B3CF-4D2B-4589-9D23-3E3ACDD240D2}" type="pres">
      <dgm:prSet presAssocID="{5EC1498D-327D-4494-A41D-5716EBF1EF6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7457740-5D88-4FF6-8C19-5192C6C8949A}" srcId="{ABA5388E-6E6D-456B-AD59-7F06E508EE2B}" destId="{A83EBB22-11FD-4128-9822-F1F21F21D0F5}" srcOrd="2" destOrd="0" parTransId="{82036482-56CD-46F0-8814-831C4F16457A}" sibTransId="{AC5C7177-EB91-4FA6-9192-5FED4D92393C}"/>
    <dgm:cxn modelId="{18B9E75C-37BD-44C2-B6C5-C3B1501B3940}" srcId="{ABA5388E-6E6D-456B-AD59-7F06E508EE2B}" destId="{6E9AC50C-B115-4E04-A2AC-4D635EDFFC4D}" srcOrd="0" destOrd="0" parTransId="{90B373C9-EDE4-4958-A47F-CAFC25C87901}" sibTransId="{22F9E3B5-0FB1-49DA-8ABC-43E5FEA49067}"/>
    <dgm:cxn modelId="{4DA7566F-79CC-4928-97DB-B4B5EB3A030D}" type="presOf" srcId="{6E9AC50C-B115-4E04-A2AC-4D635EDFFC4D}" destId="{D98927BD-68D0-4332-9757-BFEB23122A17}" srcOrd="0" destOrd="0" presId="urn:microsoft.com/office/officeart/2005/8/layout/vList2"/>
    <dgm:cxn modelId="{45025B7F-B60E-4801-BF98-2585F892426D}" type="presOf" srcId="{3CCDC44E-FC07-461E-89FA-162BD0389B37}" destId="{F5AF518A-2074-4563-9574-C97FF385E6D9}" srcOrd="0" destOrd="0" presId="urn:microsoft.com/office/officeart/2005/8/layout/vList2"/>
    <dgm:cxn modelId="{1B4CC499-2E10-4F8C-9D92-DE83E7304F73}" type="presOf" srcId="{ABA5388E-6E6D-456B-AD59-7F06E508EE2B}" destId="{401A6F81-8FA3-43CD-99BC-70279853A926}" srcOrd="0" destOrd="0" presId="urn:microsoft.com/office/officeart/2005/8/layout/vList2"/>
    <dgm:cxn modelId="{A0688B9B-FD9F-4007-A46B-CDFB123EBB62}" srcId="{ABA5388E-6E6D-456B-AD59-7F06E508EE2B}" destId="{3CCDC44E-FC07-461E-89FA-162BD0389B37}" srcOrd="1" destOrd="0" parTransId="{83309078-C7E5-4FF2-AF5F-86A85AFF1232}" sibTransId="{82524229-D57A-4DBF-8E36-66A2766CBD40}"/>
    <dgm:cxn modelId="{BC4B84B5-05B3-436B-B70E-4B936CA74B40}" srcId="{ABA5388E-6E6D-456B-AD59-7F06E508EE2B}" destId="{5EC1498D-327D-4494-A41D-5716EBF1EF6F}" srcOrd="3" destOrd="0" parTransId="{ED02655E-8AEB-4D7C-BAF2-D62CF1C7C4BE}" sibTransId="{098C0293-7192-4E69-8E5E-4774BA3E064D}"/>
    <dgm:cxn modelId="{5A5A40C3-65B0-44E4-8A12-D85E8DB13603}" type="presOf" srcId="{A83EBB22-11FD-4128-9822-F1F21F21D0F5}" destId="{0518642B-85D2-4BBD-A0EA-8399F47DBA77}" srcOrd="0" destOrd="0" presId="urn:microsoft.com/office/officeart/2005/8/layout/vList2"/>
    <dgm:cxn modelId="{B74F38D3-6C51-4D9F-B738-D3B792E09D23}" type="presOf" srcId="{5EC1498D-327D-4494-A41D-5716EBF1EF6F}" destId="{7807B3CF-4D2B-4589-9D23-3E3ACDD240D2}" srcOrd="0" destOrd="0" presId="urn:microsoft.com/office/officeart/2005/8/layout/vList2"/>
    <dgm:cxn modelId="{945012D6-BAB3-476A-8430-E8E2B9A1C722}" type="presParOf" srcId="{401A6F81-8FA3-43CD-99BC-70279853A926}" destId="{D98927BD-68D0-4332-9757-BFEB23122A17}" srcOrd="0" destOrd="0" presId="urn:microsoft.com/office/officeart/2005/8/layout/vList2"/>
    <dgm:cxn modelId="{D7765433-8A02-4729-BCD8-48B614652092}" type="presParOf" srcId="{401A6F81-8FA3-43CD-99BC-70279853A926}" destId="{DCC27184-74A9-4B1F-A844-2EB876FDBEE1}" srcOrd="1" destOrd="0" presId="urn:microsoft.com/office/officeart/2005/8/layout/vList2"/>
    <dgm:cxn modelId="{F3E06A65-1F10-4FB1-835B-B83956D1374E}" type="presParOf" srcId="{401A6F81-8FA3-43CD-99BC-70279853A926}" destId="{F5AF518A-2074-4563-9574-C97FF385E6D9}" srcOrd="2" destOrd="0" presId="urn:microsoft.com/office/officeart/2005/8/layout/vList2"/>
    <dgm:cxn modelId="{9BB86CF7-2F39-4A8A-8697-21F7F6A432BB}" type="presParOf" srcId="{401A6F81-8FA3-43CD-99BC-70279853A926}" destId="{F9B85361-8530-40BD-8D52-19AE9D4BD106}" srcOrd="3" destOrd="0" presId="urn:microsoft.com/office/officeart/2005/8/layout/vList2"/>
    <dgm:cxn modelId="{53D521AD-293D-4E01-A0D4-3CA41AF01B36}" type="presParOf" srcId="{401A6F81-8FA3-43CD-99BC-70279853A926}" destId="{0518642B-85D2-4BBD-A0EA-8399F47DBA77}" srcOrd="4" destOrd="0" presId="urn:microsoft.com/office/officeart/2005/8/layout/vList2"/>
    <dgm:cxn modelId="{26B7318F-2F83-48C0-86B7-E326E4819677}" type="presParOf" srcId="{401A6F81-8FA3-43CD-99BC-70279853A926}" destId="{306EF76B-DAF6-4D44-9D47-1CE3195A1B3E}" srcOrd="5" destOrd="0" presId="urn:microsoft.com/office/officeart/2005/8/layout/vList2"/>
    <dgm:cxn modelId="{F7A3B383-79FE-4FF4-856E-CA3B19D86710}" type="presParOf" srcId="{401A6F81-8FA3-43CD-99BC-70279853A926}" destId="{7807B3CF-4D2B-4589-9D23-3E3ACDD240D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583D65-9542-457C-9B61-EBAB69129E7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6611B7D-5F6B-4AF8-AF87-0ADA74A7F096}">
      <dgm:prSet/>
      <dgm:spPr/>
      <dgm:t>
        <a:bodyPr/>
        <a:lstStyle/>
        <a:p>
          <a:r>
            <a:rPr lang="hu-HU"/>
            <a:t>A lényege ennek az, hogy mindig figyeljünk arra, hogy a különféle anyagú háztartási szemetet egymástól szétválasztva gyűjtsük össze.</a:t>
          </a:r>
          <a:endParaRPr lang="en-US"/>
        </a:p>
      </dgm:t>
    </dgm:pt>
    <dgm:pt modelId="{94CB1C40-C7A4-4204-83CF-E3B57A1ECD8D}" type="parTrans" cxnId="{F30B106A-2C46-46F8-8894-42C363D4342D}">
      <dgm:prSet/>
      <dgm:spPr/>
      <dgm:t>
        <a:bodyPr/>
        <a:lstStyle/>
        <a:p>
          <a:endParaRPr lang="en-US"/>
        </a:p>
      </dgm:t>
    </dgm:pt>
    <dgm:pt modelId="{7D70E324-C235-44AC-AF5F-7FF5C54EB1DD}" type="sibTrans" cxnId="{F30B106A-2C46-46F8-8894-42C363D4342D}">
      <dgm:prSet/>
      <dgm:spPr/>
      <dgm:t>
        <a:bodyPr/>
        <a:lstStyle/>
        <a:p>
          <a:endParaRPr lang="en-US"/>
        </a:p>
      </dgm:t>
    </dgm:pt>
    <dgm:pt modelId="{BEEBF1CA-6786-483E-BAD5-ABA08763C464}">
      <dgm:prSet/>
      <dgm:spPr/>
      <dgm:t>
        <a:bodyPr/>
        <a:lstStyle/>
        <a:p>
          <a:r>
            <a:rPr lang="hu-HU"/>
            <a:t>Rendszerezzük azokat, majd az anyaguk alapján a megfelelő színű (kék, sárga, szürke, zöld, fehér) kukába dobjuk ki.</a:t>
          </a:r>
          <a:endParaRPr lang="en-US"/>
        </a:p>
      </dgm:t>
    </dgm:pt>
    <dgm:pt modelId="{CD8D82B2-7C8D-454D-B0DB-DD52103CCEF7}" type="parTrans" cxnId="{85C4E889-4F82-464A-9275-C58A2764C8D4}">
      <dgm:prSet/>
      <dgm:spPr/>
      <dgm:t>
        <a:bodyPr/>
        <a:lstStyle/>
        <a:p>
          <a:endParaRPr lang="en-US"/>
        </a:p>
      </dgm:t>
    </dgm:pt>
    <dgm:pt modelId="{335D17B0-B165-4242-ACD1-E5E6F0EBFB7C}" type="sibTrans" cxnId="{85C4E889-4F82-464A-9275-C58A2764C8D4}">
      <dgm:prSet/>
      <dgm:spPr/>
      <dgm:t>
        <a:bodyPr/>
        <a:lstStyle/>
        <a:p>
          <a:endParaRPr lang="en-US"/>
        </a:p>
      </dgm:t>
    </dgm:pt>
    <dgm:pt modelId="{CA3F185C-1ECE-4DC4-9C2F-476957AB7109}">
      <dgm:prSet/>
      <dgm:spPr/>
      <dgm:t>
        <a:bodyPr/>
        <a:lstStyle/>
        <a:p>
          <a:r>
            <a:rPr lang="hu-HU"/>
            <a:t>Ezzel a módszerrel az általunk felhalmozott hulladéktól környezetbarát módon válhatunk meg a szelektív hulladékgyűjtő szigeteken.</a:t>
          </a:r>
          <a:endParaRPr lang="en-US"/>
        </a:p>
      </dgm:t>
    </dgm:pt>
    <dgm:pt modelId="{7AC78CC9-CDA0-4372-B27E-FD5B0D8FEFEF}" type="parTrans" cxnId="{B3D8CA6C-7739-489C-8C50-BE3D9AB598C5}">
      <dgm:prSet/>
      <dgm:spPr/>
      <dgm:t>
        <a:bodyPr/>
        <a:lstStyle/>
        <a:p>
          <a:endParaRPr lang="en-US"/>
        </a:p>
      </dgm:t>
    </dgm:pt>
    <dgm:pt modelId="{A81C63B7-BE2F-4BD0-982B-FDAF6688DFA8}" type="sibTrans" cxnId="{B3D8CA6C-7739-489C-8C50-BE3D9AB598C5}">
      <dgm:prSet/>
      <dgm:spPr/>
      <dgm:t>
        <a:bodyPr/>
        <a:lstStyle/>
        <a:p>
          <a:endParaRPr lang="en-US"/>
        </a:p>
      </dgm:t>
    </dgm:pt>
    <dgm:pt modelId="{8903B326-3BD9-46CE-9ED8-88CDF44D0D22}" type="pres">
      <dgm:prSet presAssocID="{05583D65-9542-457C-9B61-EBAB69129E7C}" presName="linear" presStyleCnt="0">
        <dgm:presLayoutVars>
          <dgm:animLvl val="lvl"/>
          <dgm:resizeHandles val="exact"/>
        </dgm:presLayoutVars>
      </dgm:prSet>
      <dgm:spPr/>
    </dgm:pt>
    <dgm:pt modelId="{E29229BF-ED9C-4FDA-9D55-C0B1081527CA}" type="pres">
      <dgm:prSet presAssocID="{E6611B7D-5F6B-4AF8-AF87-0ADA74A7F09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84E680E-878F-4084-B5D2-7E929F7017E9}" type="pres">
      <dgm:prSet presAssocID="{7D70E324-C235-44AC-AF5F-7FF5C54EB1DD}" presName="spacer" presStyleCnt="0"/>
      <dgm:spPr/>
    </dgm:pt>
    <dgm:pt modelId="{84447EFF-F5FD-4835-A1C4-13885AE6B3FF}" type="pres">
      <dgm:prSet presAssocID="{BEEBF1CA-6786-483E-BAD5-ABA08763C46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BD98E96-4AAC-4ACF-9A09-B308075A665C}" type="pres">
      <dgm:prSet presAssocID="{335D17B0-B165-4242-ACD1-E5E6F0EBFB7C}" presName="spacer" presStyleCnt="0"/>
      <dgm:spPr/>
    </dgm:pt>
    <dgm:pt modelId="{37AA131A-C819-40E6-9F8A-618E34CDEC75}" type="pres">
      <dgm:prSet presAssocID="{CA3F185C-1ECE-4DC4-9C2F-476957AB710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885F418-FF32-412B-B21E-CE1E53C39D06}" type="presOf" srcId="{CA3F185C-1ECE-4DC4-9C2F-476957AB7109}" destId="{37AA131A-C819-40E6-9F8A-618E34CDEC75}" srcOrd="0" destOrd="0" presId="urn:microsoft.com/office/officeart/2005/8/layout/vList2"/>
    <dgm:cxn modelId="{4AE24C3D-351B-4F80-8014-7A9890777EDC}" type="presOf" srcId="{05583D65-9542-457C-9B61-EBAB69129E7C}" destId="{8903B326-3BD9-46CE-9ED8-88CDF44D0D22}" srcOrd="0" destOrd="0" presId="urn:microsoft.com/office/officeart/2005/8/layout/vList2"/>
    <dgm:cxn modelId="{F30B106A-2C46-46F8-8894-42C363D4342D}" srcId="{05583D65-9542-457C-9B61-EBAB69129E7C}" destId="{E6611B7D-5F6B-4AF8-AF87-0ADA74A7F096}" srcOrd="0" destOrd="0" parTransId="{94CB1C40-C7A4-4204-83CF-E3B57A1ECD8D}" sibTransId="{7D70E324-C235-44AC-AF5F-7FF5C54EB1DD}"/>
    <dgm:cxn modelId="{B3D8CA6C-7739-489C-8C50-BE3D9AB598C5}" srcId="{05583D65-9542-457C-9B61-EBAB69129E7C}" destId="{CA3F185C-1ECE-4DC4-9C2F-476957AB7109}" srcOrd="2" destOrd="0" parTransId="{7AC78CC9-CDA0-4372-B27E-FD5B0D8FEFEF}" sibTransId="{A81C63B7-BE2F-4BD0-982B-FDAF6688DFA8}"/>
    <dgm:cxn modelId="{FC267F85-FE17-453E-89DE-D2D2416E7F25}" type="presOf" srcId="{E6611B7D-5F6B-4AF8-AF87-0ADA74A7F096}" destId="{E29229BF-ED9C-4FDA-9D55-C0B1081527CA}" srcOrd="0" destOrd="0" presId="urn:microsoft.com/office/officeart/2005/8/layout/vList2"/>
    <dgm:cxn modelId="{85C4E889-4F82-464A-9275-C58A2764C8D4}" srcId="{05583D65-9542-457C-9B61-EBAB69129E7C}" destId="{BEEBF1CA-6786-483E-BAD5-ABA08763C464}" srcOrd="1" destOrd="0" parTransId="{CD8D82B2-7C8D-454D-B0DB-DD52103CCEF7}" sibTransId="{335D17B0-B165-4242-ACD1-E5E6F0EBFB7C}"/>
    <dgm:cxn modelId="{347DC8F4-A34D-4E72-B1F1-4B5BC06FF458}" type="presOf" srcId="{BEEBF1CA-6786-483E-BAD5-ABA08763C464}" destId="{84447EFF-F5FD-4835-A1C4-13885AE6B3FF}" srcOrd="0" destOrd="0" presId="urn:microsoft.com/office/officeart/2005/8/layout/vList2"/>
    <dgm:cxn modelId="{6A04BCA1-C0FA-473A-9DEA-A44DB88FE4D3}" type="presParOf" srcId="{8903B326-3BD9-46CE-9ED8-88CDF44D0D22}" destId="{E29229BF-ED9C-4FDA-9D55-C0B1081527CA}" srcOrd="0" destOrd="0" presId="urn:microsoft.com/office/officeart/2005/8/layout/vList2"/>
    <dgm:cxn modelId="{46DE9F79-AF52-4B02-BD05-CAF56160493B}" type="presParOf" srcId="{8903B326-3BD9-46CE-9ED8-88CDF44D0D22}" destId="{484E680E-878F-4084-B5D2-7E929F7017E9}" srcOrd="1" destOrd="0" presId="urn:microsoft.com/office/officeart/2005/8/layout/vList2"/>
    <dgm:cxn modelId="{D579D4F9-22B7-4B7F-B98D-29B4042117D4}" type="presParOf" srcId="{8903B326-3BD9-46CE-9ED8-88CDF44D0D22}" destId="{84447EFF-F5FD-4835-A1C4-13885AE6B3FF}" srcOrd="2" destOrd="0" presId="urn:microsoft.com/office/officeart/2005/8/layout/vList2"/>
    <dgm:cxn modelId="{86312A71-68E4-4F3D-9107-ACDD7915C07D}" type="presParOf" srcId="{8903B326-3BD9-46CE-9ED8-88CDF44D0D22}" destId="{EBD98E96-4AAC-4ACF-9A09-B308075A665C}" srcOrd="3" destOrd="0" presId="urn:microsoft.com/office/officeart/2005/8/layout/vList2"/>
    <dgm:cxn modelId="{3DFAEA95-0664-4161-8BB8-5AA902FCBB00}" type="presParOf" srcId="{8903B326-3BD9-46CE-9ED8-88CDF44D0D22}" destId="{37AA131A-C819-40E6-9F8A-618E34CDEC7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927BD-68D0-4332-9757-BFEB23122A17}">
      <dsp:nvSpPr>
        <dsp:cNvPr id="0" name=""/>
        <dsp:cNvSpPr/>
      </dsp:nvSpPr>
      <dsp:spPr>
        <a:xfrm>
          <a:off x="0" y="1079063"/>
          <a:ext cx="6263640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/>
            <a:t>Szerves hulladék – komposztálható</a:t>
          </a:r>
          <a:endParaRPr lang="en-US" sz="3200" kern="1200"/>
        </a:p>
      </dsp:txBody>
      <dsp:txXfrm>
        <a:off x="37467" y="1116530"/>
        <a:ext cx="6188706" cy="692586"/>
      </dsp:txXfrm>
    </dsp:sp>
    <dsp:sp modelId="{F5AF518A-2074-4563-9574-C97FF385E6D9}">
      <dsp:nvSpPr>
        <dsp:cNvPr id="0" name=""/>
        <dsp:cNvSpPr/>
      </dsp:nvSpPr>
      <dsp:spPr>
        <a:xfrm>
          <a:off x="0" y="1938743"/>
          <a:ext cx="6263640" cy="76752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/>
            <a:t>Papír, karton – újra papír</a:t>
          </a:r>
          <a:endParaRPr lang="en-US" sz="3200" kern="1200"/>
        </a:p>
      </dsp:txBody>
      <dsp:txXfrm>
        <a:off x="37467" y="1976210"/>
        <a:ext cx="6188706" cy="692586"/>
      </dsp:txXfrm>
    </dsp:sp>
    <dsp:sp modelId="{0518642B-85D2-4BBD-A0EA-8399F47DBA77}">
      <dsp:nvSpPr>
        <dsp:cNvPr id="0" name=""/>
        <dsp:cNvSpPr/>
      </dsp:nvSpPr>
      <dsp:spPr>
        <a:xfrm>
          <a:off x="0" y="2798423"/>
          <a:ext cx="6263640" cy="76752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/>
            <a:t>Fém – fém</a:t>
          </a:r>
          <a:endParaRPr lang="en-US" sz="3200" kern="1200"/>
        </a:p>
      </dsp:txBody>
      <dsp:txXfrm>
        <a:off x="37467" y="2835890"/>
        <a:ext cx="6188706" cy="692586"/>
      </dsp:txXfrm>
    </dsp:sp>
    <dsp:sp modelId="{7807B3CF-4D2B-4589-9D23-3E3ACDD240D2}">
      <dsp:nvSpPr>
        <dsp:cNvPr id="0" name=""/>
        <dsp:cNvSpPr/>
      </dsp:nvSpPr>
      <dsp:spPr>
        <a:xfrm>
          <a:off x="0" y="3658104"/>
          <a:ext cx="6263640" cy="7675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/>
            <a:t>Műanyag – újra műanyag</a:t>
          </a:r>
          <a:endParaRPr lang="en-US" sz="3200" kern="1200"/>
        </a:p>
      </dsp:txBody>
      <dsp:txXfrm>
        <a:off x="37467" y="3695571"/>
        <a:ext cx="6188706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229BF-ED9C-4FDA-9D55-C0B1081527CA}">
      <dsp:nvSpPr>
        <dsp:cNvPr id="0" name=""/>
        <dsp:cNvSpPr/>
      </dsp:nvSpPr>
      <dsp:spPr>
        <a:xfrm>
          <a:off x="0" y="3968"/>
          <a:ext cx="6263640" cy="17842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/>
            <a:t>A lényege ennek az, hogy mindig figyeljünk arra, hogy a különféle anyagú háztartási szemetet egymástól szétválasztva gyűjtsük össze.</a:t>
          </a:r>
          <a:endParaRPr lang="en-US" sz="2500" kern="1200"/>
        </a:p>
      </dsp:txBody>
      <dsp:txXfrm>
        <a:off x="87100" y="91068"/>
        <a:ext cx="6089440" cy="1610050"/>
      </dsp:txXfrm>
    </dsp:sp>
    <dsp:sp modelId="{84447EFF-F5FD-4835-A1C4-13885AE6B3FF}">
      <dsp:nvSpPr>
        <dsp:cNvPr id="0" name=""/>
        <dsp:cNvSpPr/>
      </dsp:nvSpPr>
      <dsp:spPr>
        <a:xfrm>
          <a:off x="0" y="1860218"/>
          <a:ext cx="6263640" cy="178425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/>
            <a:t>Rendszerezzük azokat, majd az anyaguk alapján a megfelelő színű (kék, sárga, szürke, zöld, fehér) kukába dobjuk ki.</a:t>
          </a:r>
          <a:endParaRPr lang="en-US" sz="2500" kern="1200"/>
        </a:p>
      </dsp:txBody>
      <dsp:txXfrm>
        <a:off x="87100" y="1947318"/>
        <a:ext cx="6089440" cy="1610050"/>
      </dsp:txXfrm>
    </dsp:sp>
    <dsp:sp modelId="{37AA131A-C819-40E6-9F8A-618E34CDEC75}">
      <dsp:nvSpPr>
        <dsp:cNvPr id="0" name=""/>
        <dsp:cNvSpPr/>
      </dsp:nvSpPr>
      <dsp:spPr>
        <a:xfrm>
          <a:off x="0" y="3716469"/>
          <a:ext cx="6263640" cy="178425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/>
            <a:t>Ezzel a módszerrel az általunk felhalmozott hulladéktól környezetbarát módon válhatunk meg a szelektív hulladékgyűjtő szigeteken.</a:t>
          </a:r>
          <a:endParaRPr lang="en-US" sz="2500" kern="1200"/>
        </a:p>
      </dsp:txBody>
      <dsp:txXfrm>
        <a:off x="87100" y="3803569"/>
        <a:ext cx="6089440" cy="1610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905EDC-794D-2A3E-D9D3-6430AA624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AABD95D-70C4-531D-2CDB-B7E8B9143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1C9CD8E-8FF8-A111-93A5-DD4E7A10B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C3B3-2BAF-485A-AAC3-5373FA5AD637}" type="datetimeFigureOut">
              <a:rPr lang="hu-HU" smtClean="0"/>
              <a:t>2023. 01. 03.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F47C2FC-19A7-6E37-711A-DC6DC025C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1624027-E1EF-1C1C-96CB-EBE7B39A7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131D-54EE-40B6-909E-6FE616CB19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904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AE98A1-9AEF-B404-4ACB-0570FBB21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15FE6F1-64B6-5412-84CA-DEC7167FB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4E0D5AF-4EF9-EEC3-9928-C39303419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C3B3-2BAF-485A-AAC3-5373FA5AD637}" type="datetimeFigureOut">
              <a:rPr lang="hu-HU" smtClean="0"/>
              <a:t>2023. 01. 03.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615CFCD-E183-645E-342D-1B7C9EE9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B6CE581-0138-BF6A-482D-CDECCA16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131D-54EE-40B6-909E-6FE616CB19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453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B4FEACB1-2A00-8C5F-D0C0-9CDAD8079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5642354-2BE8-4BE8-05C1-C0535BE52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A3557CB-BFAE-46F0-88B0-9262CB49B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C3B3-2BAF-485A-AAC3-5373FA5AD637}" type="datetimeFigureOut">
              <a:rPr lang="hu-HU" smtClean="0"/>
              <a:t>2023. 01. 03.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C43EC3A-A3AC-CE7A-3F65-7BE0C62CF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C3B9A66-B247-EF57-903F-4F50D336A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131D-54EE-40B6-909E-6FE616CB19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294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D51896-409D-D227-387F-2F20EC25E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DBC0A34-E4D0-3477-5A02-70BF02946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89615DD-9EB5-4A59-5BF4-F76EA36B5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C3B3-2BAF-485A-AAC3-5373FA5AD637}" type="datetimeFigureOut">
              <a:rPr lang="hu-HU" smtClean="0"/>
              <a:t>2023. 01. 03.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BC854B6-5B41-2ACC-B418-0B33EADD7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8D2E0CD-12EA-4260-7D63-882E312DC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131D-54EE-40B6-909E-6FE616CB19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863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B6C761-23A7-850F-D6D5-04C6A54E4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B4C265F-94FB-41E9-6A75-871E0944F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6E4D220-1E67-E3D4-D9DC-0914C6F2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C3B3-2BAF-485A-AAC3-5373FA5AD637}" type="datetimeFigureOut">
              <a:rPr lang="hu-HU" smtClean="0"/>
              <a:t>2023. 01. 03.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BDAA127-DB8D-1DD6-36D0-A3CFEB7C5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026D77E-4134-B079-26D1-762CDEA2E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131D-54EE-40B6-909E-6FE616CB19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733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A84A18-2E42-D4E9-BA85-9B71D3DF5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5DF0EE2-4B54-E632-B8A2-8D6807A69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D1990DA-DCCD-F092-7294-3C45C2321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1929880-6C8A-722C-7E32-88D9B2B4C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C3B3-2BAF-485A-AAC3-5373FA5AD637}" type="datetimeFigureOut">
              <a:rPr lang="hu-HU" smtClean="0"/>
              <a:t>2023. 01. 03.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71FBF9E-297F-BE4D-18BF-F7A4603FA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24CB925-DB36-0F58-398C-C817E922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131D-54EE-40B6-909E-6FE616CB19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213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A36DA6-D2E5-3102-59A6-A3C04265C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3A376E4-9A86-D2AA-69FD-55872BD57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4DA22AB-01A9-B2A3-EC6B-B8282A66C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FD2F69A-32FB-1131-8226-C6174CEFBF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0B5B9A0-F059-26C1-7023-AF0DEA309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6A996036-C2B8-1C74-C2B1-868F512C3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C3B3-2BAF-485A-AAC3-5373FA5AD637}" type="datetimeFigureOut">
              <a:rPr lang="hu-HU" smtClean="0"/>
              <a:t>2023. 01. 03.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36EA655C-1AC2-0CCC-6A80-D599B51FD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35526333-31B1-2222-D478-0C75E4A1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131D-54EE-40B6-909E-6FE616CB19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880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933E3F-D27E-2313-AB5C-866A6444F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0C8D90A-B927-7021-1F18-91602B22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C3B3-2BAF-485A-AAC3-5373FA5AD637}" type="datetimeFigureOut">
              <a:rPr lang="hu-HU" smtClean="0"/>
              <a:t>2023. 01. 03.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88C386B-3B5E-567A-2657-BB56FBDD0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674C390-0248-7C37-A047-4E5D9F54C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131D-54EE-40B6-909E-6FE616CB19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399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F23095C-BF11-7F59-0389-D82E2E16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C3B3-2BAF-485A-AAC3-5373FA5AD637}" type="datetimeFigureOut">
              <a:rPr lang="hu-HU" smtClean="0"/>
              <a:t>2023. 01. 03.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8A56F84-4DA1-0921-8F71-F9F25AA4F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ACCA896-45C6-58A2-3F6C-85FE62C86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131D-54EE-40B6-909E-6FE616CB19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1017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8CF27B-84E7-941B-36D6-315BE263C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DF516C9-9B5F-DDF1-79BD-AA0265765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D7A145D-9CBA-E587-0DA3-A6BC412C5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DE029A3-4538-6013-936B-4CB500A7E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C3B3-2BAF-485A-AAC3-5373FA5AD637}" type="datetimeFigureOut">
              <a:rPr lang="hu-HU" smtClean="0"/>
              <a:t>2023. 01. 03.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355BA9D-4573-7F7F-362D-B3747A6B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717A735-EE09-BA35-9761-767D7634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131D-54EE-40B6-909E-6FE616CB19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702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5483FA-51B4-1E29-D1D4-955A1AFA6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C9D74966-147E-070B-65EA-9C21CFA18F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FD00616-17B5-3510-9E75-FF1682879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F4B8A23-B5A2-8F1D-6793-E38E8EFCB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C3B3-2BAF-485A-AAC3-5373FA5AD637}" type="datetimeFigureOut">
              <a:rPr lang="hu-HU" smtClean="0"/>
              <a:t>2023. 01. 03.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9A52953-09DB-1FE6-384A-9D4DA7FB1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4717FEC-D00D-AFB5-C211-B79B8EFB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131D-54EE-40B6-909E-6FE616CB19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097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0B4FFC45-4380-10AF-856D-CCC6CC40E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E6EAF2B-4DAF-C92A-9B25-8EECE01F7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A48BB95-970C-ADDF-FE76-1EE34DAC88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0C3B3-2BAF-485A-AAC3-5373FA5AD637}" type="datetimeFigureOut">
              <a:rPr lang="hu-HU" smtClean="0"/>
              <a:t>2023. 01. 03.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B6D6561-E915-B389-4DDA-FB68974B7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CB6712E-7324-2E66-4F26-88B5D5619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E131D-54EE-40B6-909E-6FE616CB19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366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vg.hu/rovat/zoldgazdasa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AEC0DE0-67DA-CD06-3B43-54E50622F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>
            <a:normAutofit/>
          </a:bodyPr>
          <a:lstStyle/>
          <a:p>
            <a:pPr algn="l"/>
            <a:r>
              <a:rPr lang="hu-HU" sz="3400"/>
              <a:t>Szelektív hulladékgyűjtés és újrahasznosítás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A17FC9D-1F41-5FC2-DF0F-EC03A0AE0F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2248" y="4078224"/>
            <a:ext cx="2926080" cy="1307592"/>
          </a:xfrm>
        </p:spPr>
        <p:txBody>
          <a:bodyPr>
            <a:normAutofit/>
          </a:bodyPr>
          <a:lstStyle/>
          <a:p>
            <a:pPr algn="l"/>
            <a:r>
              <a:rPr lang="hu-HU" sz="2000" dirty="0"/>
              <a:t>Komplex természettudomány</a:t>
            </a:r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26E34F8-431F-BB4D-F9D5-244113BE1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9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2413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DFE776A-D0C3-59B8-BD73-E91757466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29" y="0"/>
            <a:ext cx="10515600" cy="1325563"/>
          </a:xfrm>
        </p:spPr>
        <p:txBody>
          <a:bodyPr/>
          <a:lstStyle/>
          <a:p>
            <a:r>
              <a:rPr lang="hu-HU" dirty="0"/>
              <a:t>1. Szelektív hulladékgyűjtés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41EBA88-F382-D556-E375-945122455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29" y="1325563"/>
            <a:ext cx="10515600" cy="4351338"/>
          </a:xfrm>
        </p:spPr>
        <p:txBody>
          <a:bodyPr/>
          <a:lstStyle/>
          <a:p>
            <a:r>
              <a:rPr lang="hu-HU" dirty="0"/>
              <a:t>A szelektív hulladékgyűjtés lényege az újrahasznosítás, ami biztosítja, hogy a tárgyaink előállításához felhasznált nyersanyag és energia ne </a:t>
            </a:r>
            <a:r>
              <a:rPr lang="hu-HU" dirty="0" err="1"/>
              <a:t>vésszen</a:t>
            </a:r>
            <a:r>
              <a:rPr lang="hu-HU" dirty="0"/>
              <a:t> kárba. </a:t>
            </a:r>
          </a:p>
          <a:p>
            <a:r>
              <a:rPr lang="hu-HU" dirty="0"/>
              <a:t>Kevesebb energia felhasználás</a:t>
            </a:r>
          </a:p>
          <a:p>
            <a:r>
              <a:rPr lang="hu-HU" dirty="0"/>
              <a:t>Csökkenthető a talaj- és a levegőszennyezés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8304767-953B-C32B-3631-6A17794DC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772" y="2886075"/>
            <a:ext cx="528637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17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C859CA-DF59-8644-4DC3-4423F676C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59" y="125106"/>
            <a:ext cx="10515600" cy="1325563"/>
          </a:xfrm>
        </p:spPr>
        <p:txBody>
          <a:bodyPr/>
          <a:lstStyle/>
          <a:p>
            <a:r>
              <a:rPr lang="hu-HU" dirty="0"/>
              <a:t>2. Újrahasznosítás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8E80218-4BC6-B159-6958-3E5B176C65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89559" y="1324583"/>
            <a:ext cx="10967721" cy="203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235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hu-HU" altLang="hu-HU" sz="1000" b="0" i="0" u="none" strike="noStrike" cap="none" normalizeH="0" baseline="0" dirty="0">
                <a:ln>
                  <a:noFill/>
                </a:ln>
                <a:solidFill>
                  <a:srgbClr val="586771"/>
                </a:solidFill>
                <a:effectLst/>
                <a:latin typeface="Noway"/>
                <a:hlinkClick r:id="rId2"/>
              </a:rPr>
            </a:b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Az újrahasznosítás nem valamiféle divat vagy trend, hanem egy olyan közös feladat, amellyel mindannyian hozzájárulhatunk környezetünk védelméhez, akár magánszemélyként, akár cégként tesszük ezt.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C0588F3-C13C-0B85-9CA8-4B71211F1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070" y="3197542"/>
            <a:ext cx="857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18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A680D7C-6FD7-9963-BCF5-20B38165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hu-HU" sz="3800">
                <a:solidFill>
                  <a:schemeClr val="bg1"/>
                </a:solidFill>
              </a:rPr>
              <a:t>3. Mit lehet újrahasznosítani?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8205D406-67E1-9BDF-A534-58C15884BC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35206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8695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D3A1B65-C9D6-A4A0-36F1-56741B363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hu-HU" sz="6000">
                <a:solidFill>
                  <a:schemeClr val="bg1"/>
                </a:solidFill>
              </a:rPr>
              <a:t>4. Hogyan kell szelektíven gyűjteni?</a:t>
            </a:r>
          </a:p>
        </p:txBody>
      </p:sp>
      <p:graphicFrame>
        <p:nvGraphicFramePr>
          <p:cNvPr id="21" name="Tartalom helye 2">
            <a:extLst>
              <a:ext uri="{FF2B5EF4-FFF2-40B4-BE49-F238E27FC236}">
                <a16:creationId xmlns:a16="http://schemas.microsoft.com/office/drawing/2014/main" id="{0DFDBECF-4949-3286-5036-9C16B94878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508458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9366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F911B2-1E38-E88A-EEE7-30FE2C6B9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5. Veszélyes hulladék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B6D6C9A-286D-772E-4994-A40CCB722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Veszélyes hulladékot (elem, akkumulátor) nem szabad ezekbe kidobni, ezeket a hulladékudvarokban adhatjuk csak le.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451E1F9-56A7-F408-A72F-9C1967AD8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20" y="3700780"/>
            <a:ext cx="9144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24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F75D380E-611A-191C-6C7A-33DA5DC52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284" b="128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3B4CBC6-C4DD-0F55-9A1F-CF34D427A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6. Kommunális hulladék: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399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482F59BB-CCC9-B0B0-40BF-FE216826C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612" y="213346"/>
            <a:ext cx="10515600" cy="4351338"/>
          </a:xfrm>
        </p:spPr>
        <p:txBody>
          <a:bodyPr/>
          <a:lstStyle/>
          <a:p>
            <a:r>
              <a:rPr lang="hu-HU" dirty="0"/>
              <a:t> A hasznosítható hulladékok (papír, műanyag és fém) nem helyezhetők el a vegyes hulladék gyűjtésére szolgáló kommunális kukába, mint ahogyan a folyékony, mérgező, tűz- és robbanásveszélyes anyagok, az építési és bontási hulladékok, a lomok, az állati tetemek, valamint az elektromos és az elektronikai hulladékok sem. </a:t>
            </a:r>
          </a:p>
          <a:p>
            <a:r>
              <a:rPr lang="hu-HU" dirty="0"/>
              <a:t> Van, ahol a kerti zöldhulladékot is tilos ebbe rakni.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3215C2E-C48C-E886-E62E-3E3CE1033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212" y="3168029"/>
            <a:ext cx="63817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58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261</Words>
  <Application>Microsoft Office PowerPoint</Application>
  <PresentationFormat>Szélesvásznú</PresentationFormat>
  <Paragraphs>22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Noway</vt:lpstr>
      <vt:lpstr>Rockwell</vt:lpstr>
      <vt:lpstr>Office-téma</vt:lpstr>
      <vt:lpstr>Szelektív hulladékgyűjtés és újrahasznosítás</vt:lpstr>
      <vt:lpstr>1. Szelektív hulladékgyűjtés</vt:lpstr>
      <vt:lpstr>2. Újrahasznosítás</vt:lpstr>
      <vt:lpstr>3. Mit lehet újrahasznosítani?</vt:lpstr>
      <vt:lpstr>4. Hogyan kell szelektíven gyűjteni?</vt:lpstr>
      <vt:lpstr>5. Veszélyes hulladék</vt:lpstr>
      <vt:lpstr>6. Kommunális hulladék: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Szelektív hulladékgyűjtés és újrahasznosítás</dc:title>
  <dc:creator>Piroska Laki</dc:creator>
  <cp:lastModifiedBy>Piroska Laki</cp:lastModifiedBy>
  <cp:revision>3</cp:revision>
  <dcterms:created xsi:type="dcterms:W3CDTF">2023-01-02T15:20:00Z</dcterms:created>
  <dcterms:modified xsi:type="dcterms:W3CDTF">2023-01-03T15:36:11Z</dcterms:modified>
</cp:coreProperties>
</file>